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3"/>
  </p:notesMasterIdLst>
  <p:sldIdLst>
    <p:sldId id="257" r:id="rId2"/>
  </p:sldIdLst>
  <p:sldSz cx="9601200" cy="12801600" type="A3"/>
  <p:notesSz cx="6735763" cy="9866313"/>
  <p:defaultTextStyle>
    <a:defPPr>
      <a:defRPr lang="ru-RU"/>
    </a:defPPr>
    <a:lvl1pPr algn="l" defTabSz="792163" rtl="0" fontAlgn="base">
      <a:spcBef>
        <a:spcPct val="0"/>
      </a:spcBef>
      <a:spcAft>
        <a:spcPct val="0"/>
      </a:spcAft>
      <a:defRPr sz="1500" kern="1200">
        <a:solidFill>
          <a:schemeClr val="tx1"/>
        </a:solidFill>
        <a:latin typeface="Arial" charset="0"/>
        <a:ea typeface="+mn-ea"/>
        <a:cs typeface="+mn-cs"/>
      </a:defRPr>
    </a:lvl1pPr>
    <a:lvl2pPr marL="395288" indent="61913" algn="l" defTabSz="792163" rtl="0" fontAlgn="base">
      <a:spcBef>
        <a:spcPct val="0"/>
      </a:spcBef>
      <a:spcAft>
        <a:spcPct val="0"/>
      </a:spcAft>
      <a:defRPr sz="1500" kern="1200">
        <a:solidFill>
          <a:schemeClr val="tx1"/>
        </a:solidFill>
        <a:latin typeface="Arial" charset="0"/>
        <a:ea typeface="+mn-ea"/>
        <a:cs typeface="+mn-cs"/>
      </a:defRPr>
    </a:lvl2pPr>
    <a:lvl3pPr marL="792163" indent="122238" algn="l" defTabSz="792163" rtl="0" fontAlgn="base">
      <a:spcBef>
        <a:spcPct val="0"/>
      </a:spcBef>
      <a:spcAft>
        <a:spcPct val="0"/>
      </a:spcAft>
      <a:defRPr sz="1500" kern="1200">
        <a:solidFill>
          <a:schemeClr val="tx1"/>
        </a:solidFill>
        <a:latin typeface="Arial" charset="0"/>
        <a:ea typeface="+mn-ea"/>
        <a:cs typeface="+mn-cs"/>
      </a:defRPr>
    </a:lvl3pPr>
    <a:lvl4pPr marL="1189038" indent="182563" algn="l" defTabSz="792163" rtl="0" fontAlgn="base">
      <a:spcBef>
        <a:spcPct val="0"/>
      </a:spcBef>
      <a:spcAft>
        <a:spcPct val="0"/>
      </a:spcAft>
      <a:defRPr sz="1500" kern="1200">
        <a:solidFill>
          <a:schemeClr val="tx1"/>
        </a:solidFill>
        <a:latin typeface="Arial" charset="0"/>
        <a:ea typeface="+mn-ea"/>
        <a:cs typeface="+mn-cs"/>
      </a:defRPr>
    </a:lvl4pPr>
    <a:lvl5pPr marL="1585913" indent="242888" algn="l" defTabSz="792163" rtl="0" fontAlgn="base">
      <a:spcBef>
        <a:spcPct val="0"/>
      </a:spcBef>
      <a:spcAft>
        <a:spcPct val="0"/>
      </a:spcAft>
      <a:defRPr sz="15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5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5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5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5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4807" autoAdjust="0"/>
    <p:restoredTop sz="96433" autoAdjust="0"/>
  </p:normalViewPr>
  <p:slideViewPr>
    <p:cSldViewPr snapToGrid="0">
      <p:cViewPr>
        <p:scale>
          <a:sx n="150" d="100"/>
          <a:sy n="150" d="100"/>
        </p:scale>
        <p:origin x="-72" y="108"/>
      </p:cViewPr>
      <p:guideLst>
        <p:guide orient="horz" pos="4032"/>
        <p:guide pos="302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5300"/>
          </a:xfrm>
          <a:prstGeom prst="rect">
            <a:avLst/>
          </a:prstGeom>
        </p:spPr>
        <p:txBody>
          <a:bodyPr vert="horz" lIns="90754" tIns="45377" rIns="90754" bIns="45377" rtlCol="0"/>
          <a:lstStyle>
            <a:lvl1pPr algn="l" defTabSz="793608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14763" y="0"/>
            <a:ext cx="2919412" cy="495300"/>
          </a:xfrm>
          <a:prstGeom prst="rect">
            <a:avLst/>
          </a:prstGeom>
        </p:spPr>
        <p:txBody>
          <a:bodyPr vert="horz" lIns="90754" tIns="45377" rIns="90754" bIns="45377" rtlCol="0"/>
          <a:lstStyle>
            <a:lvl1pPr algn="r" defTabSz="793608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8F6171CA-43DA-4D11-9C56-F0204E2CEDBE}" type="datetimeFigureOut">
              <a:rPr lang="ru-RU"/>
              <a:pPr>
                <a:defRPr/>
              </a:pPr>
              <a:t>11.04.2019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120900" y="1233488"/>
            <a:ext cx="2493963" cy="3328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754" tIns="45377" rIns="90754" bIns="45377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3100" y="4748213"/>
            <a:ext cx="5389563" cy="3884612"/>
          </a:xfrm>
          <a:prstGeom prst="rect">
            <a:avLst/>
          </a:prstGeom>
        </p:spPr>
        <p:txBody>
          <a:bodyPr vert="horz" lIns="90754" tIns="45377" rIns="90754" bIns="45377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71013"/>
            <a:ext cx="2919413" cy="495300"/>
          </a:xfrm>
          <a:prstGeom prst="rect">
            <a:avLst/>
          </a:prstGeom>
        </p:spPr>
        <p:txBody>
          <a:bodyPr vert="horz" lIns="90754" tIns="45377" rIns="90754" bIns="45377" rtlCol="0" anchor="b"/>
          <a:lstStyle>
            <a:lvl1pPr algn="l" defTabSz="793608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14763" y="9371013"/>
            <a:ext cx="2919412" cy="495300"/>
          </a:xfrm>
          <a:prstGeom prst="rect">
            <a:avLst/>
          </a:prstGeom>
        </p:spPr>
        <p:txBody>
          <a:bodyPr vert="horz" lIns="90754" tIns="45377" rIns="90754" bIns="45377" rtlCol="0" anchor="b"/>
          <a:lstStyle>
            <a:lvl1pPr algn="r" defTabSz="793608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940FA1AE-AC76-4379-962E-E0FC729E34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1536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defTabSz="792163" fontAlgn="base">
              <a:spcBef>
                <a:spcPct val="0"/>
              </a:spcBef>
              <a:spcAft>
                <a:spcPct val="0"/>
              </a:spcAft>
            </a:pPr>
            <a:fld id="{D7A8A249-64A7-4004-AE8D-B40853AEDB0C}" type="slidenum">
              <a:rPr lang="ru-RU"/>
              <a:pPr defTabSz="792163"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0090" y="2095078"/>
            <a:ext cx="8161020" cy="4456853"/>
          </a:xfrm>
        </p:spPr>
        <p:txBody>
          <a:bodyPr anchor="b"/>
          <a:lstStyle>
            <a:lvl1pPr algn="ctr">
              <a:defRPr sz="63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00150" y="6723804"/>
            <a:ext cx="7200900" cy="3090756"/>
          </a:xfrm>
        </p:spPr>
        <p:txBody>
          <a:bodyPr/>
          <a:lstStyle>
            <a:lvl1pPr marL="0" indent="0" algn="ctr">
              <a:buNone/>
              <a:defRPr sz="2520"/>
            </a:lvl1pPr>
            <a:lvl2pPr marL="480060" indent="0" algn="ctr">
              <a:buNone/>
              <a:defRPr sz="2100"/>
            </a:lvl2pPr>
            <a:lvl3pPr marL="960120" indent="0" algn="ctr">
              <a:buNone/>
              <a:defRPr sz="1890"/>
            </a:lvl3pPr>
            <a:lvl4pPr marL="1440180" indent="0" algn="ctr">
              <a:buNone/>
              <a:defRPr sz="1680"/>
            </a:lvl4pPr>
            <a:lvl5pPr marL="1920240" indent="0" algn="ctr">
              <a:buNone/>
              <a:defRPr sz="1680"/>
            </a:lvl5pPr>
            <a:lvl6pPr marL="2400300" indent="0" algn="ctr">
              <a:buNone/>
              <a:defRPr sz="1680"/>
            </a:lvl6pPr>
            <a:lvl7pPr marL="2880360" indent="0" algn="ctr">
              <a:buNone/>
              <a:defRPr sz="1680"/>
            </a:lvl7pPr>
            <a:lvl8pPr marL="3360420" indent="0" algn="ctr">
              <a:buNone/>
              <a:defRPr sz="1680"/>
            </a:lvl8pPr>
            <a:lvl9pPr marL="3840480" indent="0" algn="ctr">
              <a:buNone/>
              <a:defRPr sz="168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95DCD8-6CDE-49FF-9BF5-0F9FF12EE67D}" type="datetimeFigureOut">
              <a:rPr lang="ru-RU"/>
              <a:pPr>
                <a:defRPr/>
              </a:pPr>
              <a:t>11.04.2019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DB3E33-6A17-4585-BF78-DB6A1407214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A5341B-A60C-4A8F-92F1-D83479B465A5}" type="datetimeFigureOut">
              <a:rPr lang="ru-RU"/>
              <a:pPr>
                <a:defRPr/>
              </a:pPr>
              <a:t>11.04.2019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795098-49B3-4E24-8F37-13C976249E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0859" y="681567"/>
            <a:ext cx="2070259" cy="1084876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60083" y="681567"/>
            <a:ext cx="6090761" cy="1084876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02587C-DD91-4CED-B42B-24FC59F4520E}" type="datetimeFigureOut">
              <a:rPr lang="ru-RU"/>
              <a:pPr>
                <a:defRPr/>
              </a:pPr>
              <a:t>11.04.2019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EB3777-6C62-44D4-BFA5-A4F192F29B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254EF5-728B-488C-94E5-9FCADB9EFFE0}" type="datetimeFigureOut">
              <a:rPr lang="ru-RU"/>
              <a:pPr>
                <a:defRPr/>
              </a:pPr>
              <a:t>11.04.2019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AB7DB7-8690-47AF-BED1-DE0984321C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5082" y="3191514"/>
            <a:ext cx="8281035" cy="5325109"/>
          </a:xfrm>
        </p:spPr>
        <p:txBody>
          <a:bodyPr anchor="b"/>
          <a:lstStyle>
            <a:lvl1pPr>
              <a:defRPr sz="63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5082" y="8567000"/>
            <a:ext cx="8281035" cy="2800349"/>
          </a:xfrm>
        </p:spPr>
        <p:txBody>
          <a:bodyPr/>
          <a:lstStyle>
            <a:lvl1pPr marL="0" indent="0">
              <a:buNone/>
              <a:defRPr sz="2520">
                <a:solidFill>
                  <a:schemeClr val="tx1"/>
                </a:solidFill>
              </a:defRPr>
            </a:lvl1pPr>
            <a:lvl2pPr marL="48006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960120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3pPr>
            <a:lvl4pPr marL="144018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4pPr>
            <a:lvl5pPr marL="192024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5pPr>
            <a:lvl6pPr marL="240030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6pPr>
            <a:lvl7pPr marL="288036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7pPr>
            <a:lvl8pPr marL="336042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8pPr>
            <a:lvl9pPr marL="384048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A4D85F-37B3-4E3B-BCD9-CCD8FA9DB5EC}" type="datetimeFigureOut">
              <a:rPr lang="ru-RU"/>
              <a:pPr>
                <a:defRPr/>
              </a:pPr>
              <a:t>11.04.2019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9B3A1A-A737-42AA-82AD-BB0678D564E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60083" y="3407833"/>
            <a:ext cx="4080510" cy="812249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60608" y="3407833"/>
            <a:ext cx="4080510" cy="812249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7F6CD7-E529-4C1E-813E-2AA1FF8115FE}" type="datetimeFigureOut">
              <a:rPr lang="ru-RU"/>
              <a:pPr>
                <a:defRPr/>
              </a:pPr>
              <a:t>11.04.2019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01C4E6-1058-401F-8255-25A6AEA827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1333" y="681570"/>
            <a:ext cx="8281035" cy="247438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1334" y="3138171"/>
            <a:ext cx="4061757" cy="1537969"/>
          </a:xfrm>
        </p:spPr>
        <p:txBody>
          <a:bodyPr anchor="b"/>
          <a:lstStyle>
            <a:lvl1pPr marL="0" indent="0">
              <a:buNone/>
              <a:defRPr sz="2520" b="1"/>
            </a:lvl1pPr>
            <a:lvl2pPr marL="480060" indent="0">
              <a:buNone/>
              <a:defRPr sz="2100" b="1"/>
            </a:lvl2pPr>
            <a:lvl3pPr marL="960120" indent="0">
              <a:buNone/>
              <a:defRPr sz="1890" b="1"/>
            </a:lvl3pPr>
            <a:lvl4pPr marL="1440180" indent="0">
              <a:buNone/>
              <a:defRPr sz="1680" b="1"/>
            </a:lvl4pPr>
            <a:lvl5pPr marL="1920240" indent="0">
              <a:buNone/>
              <a:defRPr sz="1680" b="1"/>
            </a:lvl5pPr>
            <a:lvl6pPr marL="2400300" indent="0">
              <a:buNone/>
              <a:defRPr sz="1680" b="1"/>
            </a:lvl6pPr>
            <a:lvl7pPr marL="2880360" indent="0">
              <a:buNone/>
              <a:defRPr sz="1680" b="1"/>
            </a:lvl7pPr>
            <a:lvl8pPr marL="3360420" indent="0">
              <a:buNone/>
              <a:defRPr sz="1680" b="1"/>
            </a:lvl8pPr>
            <a:lvl9pPr marL="3840480" indent="0">
              <a:buNone/>
              <a:defRPr sz="168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1334" y="4676140"/>
            <a:ext cx="4061757" cy="687789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60608" y="3138171"/>
            <a:ext cx="4081761" cy="1537969"/>
          </a:xfrm>
        </p:spPr>
        <p:txBody>
          <a:bodyPr anchor="b"/>
          <a:lstStyle>
            <a:lvl1pPr marL="0" indent="0">
              <a:buNone/>
              <a:defRPr sz="2520" b="1"/>
            </a:lvl1pPr>
            <a:lvl2pPr marL="480060" indent="0">
              <a:buNone/>
              <a:defRPr sz="2100" b="1"/>
            </a:lvl2pPr>
            <a:lvl3pPr marL="960120" indent="0">
              <a:buNone/>
              <a:defRPr sz="1890" b="1"/>
            </a:lvl3pPr>
            <a:lvl4pPr marL="1440180" indent="0">
              <a:buNone/>
              <a:defRPr sz="1680" b="1"/>
            </a:lvl4pPr>
            <a:lvl5pPr marL="1920240" indent="0">
              <a:buNone/>
              <a:defRPr sz="1680" b="1"/>
            </a:lvl5pPr>
            <a:lvl6pPr marL="2400300" indent="0">
              <a:buNone/>
              <a:defRPr sz="1680" b="1"/>
            </a:lvl6pPr>
            <a:lvl7pPr marL="2880360" indent="0">
              <a:buNone/>
              <a:defRPr sz="1680" b="1"/>
            </a:lvl7pPr>
            <a:lvl8pPr marL="3360420" indent="0">
              <a:buNone/>
              <a:defRPr sz="1680" b="1"/>
            </a:lvl8pPr>
            <a:lvl9pPr marL="3840480" indent="0">
              <a:buNone/>
              <a:defRPr sz="168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60608" y="4676140"/>
            <a:ext cx="4081761" cy="687789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F225A1-9966-4229-BB01-6E6EC4E07974}" type="datetimeFigureOut">
              <a:rPr lang="ru-RU"/>
              <a:pPr>
                <a:defRPr/>
              </a:pPr>
              <a:t>11.04.2019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EB0E70-B5B8-4E4D-9746-01AB62A1BC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6DB0F3-2B61-4754-B668-516B1C494D89}" type="datetimeFigureOut">
              <a:rPr lang="ru-RU"/>
              <a:pPr>
                <a:defRPr/>
              </a:pPr>
              <a:t>11.04.2019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74530E-C24A-4238-B041-45AEA76876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4FAB55-5EC8-4554-A44E-F80C16EACB0E}" type="datetimeFigureOut">
              <a:rPr lang="ru-RU"/>
              <a:pPr>
                <a:defRPr/>
              </a:pPr>
              <a:t>11.04.2019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2FF2C3-A041-4F70-AF48-A839A7FA72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1333" y="853440"/>
            <a:ext cx="3096637" cy="2987040"/>
          </a:xfrm>
        </p:spPr>
        <p:txBody>
          <a:bodyPr anchor="b"/>
          <a:lstStyle>
            <a:lvl1pPr>
              <a:defRPr sz="336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81760" y="1843196"/>
            <a:ext cx="4860608" cy="9097433"/>
          </a:xfrm>
        </p:spPr>
        <p:txBody>
          <a:bodyPr/>
          <a:lstStyle>
            <a:lvl1pPr>
              <a:defRPr sz="3360"/>
            </a:lvl1pPr>
            <a:lvl2pPr>
              <a:defRPr sz="2940"/>
            </a:lvl2pPr>
            <a:lvl3pPr>
              <a:defRPr sz="252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1333" y="3840480"/>
            <a:ext cx="3096637" cy="7114964"/>
          </a:xfrm>
        </p:spPr>
        <p:txBody>
          <a:bodyPr/>
          <a:lstStyle>
            <a:lvl1pPr marL="0" indent="0">
              <a:buNone/>
              <a:defRPr sz="1680"/>
            </a:lvl1pPr>
            <a:lvl2pPr marL="480060" indent="0">
              <a:buNone/>
              <a:defRPr sz="1470"/>
            </a:lvl2pPr>
            <a:lvl3pPr marL="960120" indent="0">
              <a:buNone/>
              <a:defRPr sz="1260"/>
            </a:lvl3pPr>
            <a:lvl4pPr marL="1440180" indent="0">
              <a:buNone/>
              <a:defRPr sz="1050"/>
            </a:lvl4pPr>
            <a:lvl5pPr marL="1920240" indent="0">
              <a:buNone/>
              <a:defRPr sz="1050"/>
            </a:lvl5pPr>
            <a:lvl6pPr marL="2400300" indent="0">
              <a:buNone/>
              <a:defRPr sz="1050"/>
            </a:lvl6pPr>
            <a:lvl7pPr marL="2880360" indent="0">
              <a:buNone/>
              <a:defRPr sz="1050"/>
            </a:lvl7pPr>
            <a:lvl8pPr marL="3360420" indent="0">
              <a:buNone/>
              <a:defRPr sz="1050"/>
            </a:lvl8pPr>
            <a:lvl9pPr marL="3840480" indent="0">
              <a:buNone/>
              <a:defRPr sz="10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A40FA6-4BBB-41CE-845A-D63203E8E422}" type="datetimeFigureOut">
              <a:rPr lang="ru-RU"/>
              <a:pPr>
                <a:defRPr/>
              </a:pPr>
              <a:t>11.04.2019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0F20B5-713B-496F-89EB-654F3BA762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1333" y="853440"/>
            <a:ext cx="3096637" cy="2987040"/>
          </a:xfrm>
        </p:spPr>
        <p:txBody>
          <a:bodyPr anchor="b"/>
          <a:lstStyle>
            <a:lvl1pPr>
              <a:defRPr sz="336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081760" y="1843196"/>
            <a:ext cx="4860608" cy="9097433"/>
          </a:xfrm>
        </p:spPr>
        <p:txBody>
          <a:bodyPr anchor="t"/>
          <a:lstStyle>
            <a:lvl1pPr marL="0" indent="0">
              <a:buNone/>
              <a:defRPr sz="3360"/>
            </a:lvl1pPr>
            <a:lvl2pPr marL="480060" indent="0">
              <a:buNone/>
              <a:defRPr sz="2940"/>
            </a:lvl2pPr>
            <a:lvl3pPr marL="960120" indent="0">
              <a:buNone/>
              <a:defRPr sz="2520"/>
            </a:lvl3pPr>
            <a:lvl4pPr marL="1440180" indent="0">
              <a:buNone/>
              <a:defRPr sz="2100"/>
            </a:lvl4pPr>
            <a:lvl5pPr marL="1920240" indent="0">
              <a:buNone/>
              <a:defRPr sz="2100"/>
            </a:lvl5pPr>
            <a:lvl6pPr marL="2400300" indent="0">
              <a:buNone/>
              <a:defRPr sz="2100"/>
            </a:lvl6pPr>
            <a:lvl7pPr marL="2880360" indent="0">
              <a:buNone/>
              <a:defRPr sz="2100"/>
            </a:lvl7pPr>
            <a:lvl8pPr marL="3360420" indent="0">
              <a:buNone/>
              <a:defRPr sz="2100"/>
            </a:lvl8pPr>
            <a:lvl9pPr marL="3840480" indent="0">
              <a:buNone/>
              <a:defRPr sz="21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1333" y="3840480"/>
            <a:ext cx="3096637" cy="7114964"/>
          </a:xfrm>
        </p:spPr>
        <p:txBody>
          <a:bodyPr/>
          <a:lstStyle>
            <a:lvl1pPr marL="0" indent="0">
              <a:buNone/>
              <a:defRPr sz="1680"/>
            </a:lvl1pPr>
            <a:lvl2pPr marL="480060" indent="0">
              <a:buNone/>
              <a:defRPr sz="1470"/>
            </a:lvl2pPr>
            <a:lvl3pPr marL="960120" indent="0">
              <a:buNone/>
              <a:defRPr sz="1260"/>
            </a:lvl3pPr>
            <a:lvl4pPr marL="1440180" indent="0">
              <a:buNone/>
              <a:defRPr sz="1050"/>
            </a:lvl4pPr>
            <a:lvl5pPr marL="1920240" indent="0">
              <a:buNone/>
              <a:defRPr sz="1050"/>
            </a:lvl5pPr>
            <a:lvl6pPr marL="2400300" indent="0">
              <a:buNone/>
              <a:defRPr sz="1050"/>
            </a:lvl6pPr>
            <a:lvl7pPr marL="2880360" indent="0">
              <a:buNone/>
              <a:defRPr sz="1050"/>
            </a:lvl7pPr>
            <a:lvl8pPr marL="3360420" indent="0">
              <a:buNone/>
              <a:defRPr sz="1050"/>
            </a:lvl8pPr>
            <a:lvl9pPr marL="3840480" indent="0">
              <a:buNone/>
              <a:defRPr sz="10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9E8638-2F54-4B61-B845-30D4DD3D99AD}" type="datetimeFigureOut">
              <a:rPr lang="ru-RU"/>
              <a:pPr>
                <a:defRPr/>
              </a:pPr>
              <a:t>11.04.2019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A83372-9601-4A5E-A0BC-A3F7EF2365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60400" y="681038"/>
            <a:ext cx="8280400" cy="24749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0400" y="3408363"/>
            <a:ext cx="8280400" cy="81216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0400" y="11864975"/>
            <a:ext cx="2160588" cy="6810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793608" fontAlgn="auto">
              <a:spcBef>
                <a:spcPts val="0"/>
              </a:spcBef>
              <a:spcAft>
                <a:spcPts val="0"/>
              </a:spcAft>
              <a:defRPr sz="126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D552F6A-B60F-4A82-B275-8B16ACDD2C73}" type="datetimeFigureOut">
              <a:rPr lang="ru-RU"/>
              <a:pPr>
                <a:defRPr/>
              </a:pPr>
              <a:t>11.04.2019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79763" y="11864975"/>
            <a:ext cx="3241675" cy="6810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793608" fontAlgn="auto">
              <a:spcBef>
                <a:spcPts val="0"/>
              </a:spcBef>
              <a:spcAft>
                <a:spcPts val="0"/>
              </a:spcAft>
              <a:defRPr sz="126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80213" y="11864975"/>
            <a:ext cx="2160587" cy="6810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793608" fontAlgn="auto">
              <a:spcBef>
                <a:spcPts val="0"/>
              </a:spcBef>
              <a:spcAft>
                <a:spcPts val="0"/>
              </a:spcAft>
              <a:defRPr sz="126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9E03428-92DE-4B4E-A39B-5E3EA265D9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58850" rtl="0" fontAlgn="base">
        <a:lnSpc>
          <a:spcPct val="90000"/>
        </a:lnSpc>
        <a:spcBef>
          <a:spcPct val="0"/>
        </a:spcBef>
        <a:spcAft>
          <a:spcPct val="0"/>
        </a:spcAft>
        <a:defRPr sz="46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958850" rtl="0" fontAlgn="base">
        <a:lnSpc>
          <a:spcPct val="90000"/>
        </a:lnSpc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Calibri Light"/>
        </a:defRPr>
      </a:lvl2pPr>
      <a:lvl3pPr algn="l" defTabSz="958850" rtl="0" fontAlgn="base">
        <a:lnSpc>
          <a:spcPct val="90000"/>
        </a:lnSpc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Calibri Light"/>
        </a:defRPr>
      </a:lvl3pPr>
      <a:lvl4pPr algn="l" defTabSz="958850" rtl="0" fontAlgn="base">
        <a:lnSpc>
          <a:spcPct val="90000"/>
        </a:lnSpc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Calibri Light"/>
        </a:defRPr>
      </a:lvl4pPr>
      <a:lvl5pPr algn="l" defTabSz="958850" rtl="0" fontAlgn="base">
        <a:lnSpc>
          <a:spcPct val="90000"/>
        </a:lnSpc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Calibri Light"/>
        </a:defRPr>
      </a:lvl5pPr>
      <a:lvl6pPr marL="457200" algn="l" defTabSz="958850" rtl="0" fontAlgn="base">
        <a:lnSpc>
          <a:spcPct val="90000"/>
        </a:lnSpc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Calibri Light"/>
        </a:defRPr>
      </a:lvl6pPr>
      <a:lvl7pPr marL="914400" algn="l" defTabSz="958850" rtl="0" fontAlgn="base">
        <a:lnSpc>
          <a:spcPct val="90000"/>
        </a:lnSpc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Calibri Light"/>
        </a:defRPr>
      </a:lvl7pPr>
      <a:lvl8pPr marL="1371600" algn="l" defTabSz="958850" rtl="0" fontAlgn="base">
        <a:lnSpc>
          <a:spcPct val="90000"/>
        </a:lnSpc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Calibri Light"/>
        </a:defRPr>
      </a:lvl8pPr>
      <a:lvl9pPr marL="1828800" algn="l" defTabSz="958850" rtl="0" fontAlgn="base">
        <a:lnSpc>
          <a:spcPct val="90000"/>
        </a:lnSpc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Calibri Light"/>
        </a:defRPr>
      </a:lvl9pPr>
    </p:titleStyle>
    <p:bodyStyle>
      <a:lvl1pPr marL="239713" indent="-239713" algn="l" defTabSz="958850" rtl="0" fontAlgn="base">
        <a:lnSpc>
          <a:spcPct val="90000"/>
        </a:lnSpc>
        <a:spcBef>
          <a:spcPts val="1050"/>
        </a:spcBef>
        <a:spcAft>
          <a:spcPct val="0"/>
        </a:spcAft>
        <a:buFont typeface="Arial" charset="0"/>
        <a:buChar char="•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719138" indent="-239713" algn="l" defTabSz="958850" rtl="0" fontAlgn="base">
        <a:lnSpc>
          <a:spcPct val="90000"/>
        </a:lnSpc>
        <a:spcBef>
          <a:spcPts val="525"/>
        </a:spcBef>
        <a:spcAft>
          <a:spcPct val="0"/>
        </a:spcAft>
        <a:buFont typeface="Arial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200150" indent="-239713" algn="l" defTabSz="958850" rtl="0" fontAlgn="base">
        <a:lnSpc>
          <a:spcPct val="90000"/>
        </a:lnSpc>
        <a:spcBef>
          <a:spcPts val="525"/>
        </a:spcBef>
        <a:spcAft>
          <a:spcPct val="0"/>
        </a:spcAft>
        <a:buFont typeface="Arial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79575" indent="-239713" algn="l" defTabSz="958850" rtl="0" fontAlgn="base">
        <a:lnSpc>
          <a:spcPct val="90000"/>
        </a:lnSpc>
        <a:spcBef>
          <a:spcPts val="525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159000" indent="-239713" algn="l" defTabSz="958850" rtl="0" fontAlgn="base">
        <a:lnSpc>
          <a:spcPct val="90000"/>
        </a:lnSpc>
        <a:spcBef>
          <a:spcPts val="525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64033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312039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60045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408051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1pPr>
      <a:lvl2pPr marL="48006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2pPr>
      <a:lvl3pPr marL="96012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3pPr>
      <a:lvl4pPr marL="144018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2024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40030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8036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36042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84048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784225" y="1474788"/>
            <a:ext cx="7007225" cy="1828800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  <a:prstDash val="lg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defTabSz="793608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dirty="0"/>
          </a:p>
        </p:txBody>
      </p:sp>
      <p:sp>
        <p:nvSpPr>
          <p:cNvPr id="14338" name="TextBox 8"/>
          <p:cNvSpPr txBox="1">
            <a:spLocks noChangeArrowheads="1"/>
          </p:cNvSpPr>
          <p:nvPr/>
        </p:nvSpPr>
        <p:spPr bwMode="auto">
          <a:xfrm>
            <a:off x="1098550" y="669925"/>
            <a:ext cx="793115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200">
                <a:latin typeface="Times New Roman" pitchFamily="18" charset="0"/>
                <a:cs typeface="Times New Roman" pitchFamily="18" charset="0"/>
              </a:rPr>
              <a:t>(Вазирлар Маҳкамаси қарори лойиҳаси мисолида </a:t>
            </a:r>
            <a:r>
              <a:rPr lang="ru-RU" sz="1000">
                <a:latin typeface="Agency FB" pitchFamily="34" charset="0"/>
              </a:rPr>
              <a:t>—</a:t>
            </a:r>
            <a:r>
              <a:rPr lang="ru-RU"/>
              <a:t> </a:t>
            </a:r>
            <a:r>
              <a:rPr lang="ru-RU" sz="1200">
                <a:latin typeface="Times New Roman" pitchFamily="18" charset="0"/>
                <a:cs typeface="Times New Roman" pitchFamily="18" charset="0"/>
              </a:rPr>
              <a:t> ишлаб чиқарувчи Ахборот технологиялари вазирлиги) 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 rot="16200000">
            <a:off x="257969" y="2124869"/>
            <a:ext cx="1681162" cy="577850"/>
          </a:xfrm>
          <a:prstGeom prst="roundRect">
            <a:avLst/>
          </a:prstGeom>
          <a:gradFill flip="none" rotWithShape="1">
            <a:gsLst>
              <a:gs pos="80000">
                <a:srgbClr val="6AAC3D"/>
              </a:gs>
              <a:gs pos="43000">
                <a:schemeClr val="accent6">
                  <a:satMod val="103000"/>
                  <a:lumMod val="102000"/>
                  <a:tint val="94000"/>
                </a:schemeClr>
              </a:gs>
              <a:gs pos="59000">
                <a:schemeClr val="accent6">
                  <a:satMod val="110000"/>
                  <a:lumMod val="100000"/>
                  <a:shade val="100000"/>
                </a:schemeClr>
              </a:gs>
            </a:gsLst>
            <a:lin ang="5400000" scaled="0"/>
            <a:tileRect/>
          </a:gra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defTabSz="79360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562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1-</a:t>
            </a:r>
            <a:r>
              <a:rPr lang="ru-RU" sz="1562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босқич</a:t>
            </a:r>
            <a:endParaRPr lang="ru-RU" sz="1562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455738" y="2562225"/>
            <a:ext cx="1792287" cy="660400"/>
          </a:xfrm>
          <a:prstGeom prst="rect">
            <a:avLst/>
          </a:prstGeom>
          <a:ln w="3175"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r" defTabSz="79360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Лойиҳа</a:t>
            </a:r>
            <a:endParaRPr lang="ru-RU" sz="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 defTabSz="793608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defTabSz="79360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Ўзбекистон Республикаси </a:t>
            </a:r>
            <a:r>
              <a:rPr lang="ru-RU" sz="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Вазирлар</a:t>
            </a:r>
            <a:r>
              <a:rPr lang="ru-RU" sz="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Маҳкамаси</a:t>
            </a:r>
            <a:r>
              <a:rPr lang="ru-RU" sz="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5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қарори</a:t>
            </a:r>
            <a:endParaRPr lang="ru-RU" sz="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defTabSz="793608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defTabSz="79360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Ягона</a:t>
            </a:r>
            <a:r>
              <a:rPr lang="ru-RU" sz="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электрон </a:t>
            </a:r>
            <a:r>
              <a:rPr lang="ru-RU" sz="5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тизимини</a:t>
            </a:r>
            <a:r>
              <a:rPr lang="ru-RU" sz="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жорий</a:t>
            </a:r>
            <a:r>
              <a:rPr lang="ru-RU" sz="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этишнинг</a:t>
            </a:r>
            <a:r>
              <a:rPr lang="ru-RU" sz="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 defTabSz="79360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ташкилий</a:t>
            </a:r>
            <a:r>
              <a:rPr lang="ru-RU" sz="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чора-тадбирлари</a:t>
            </a:r>
            <a:r>
              <a:rPr lang="ru-RU" sz="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тўғрисида</a:t>
            </a:r>
            <a:endParaRPr lang="ru-RU" sz="5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1462088" y="1573213"/>
            <a:ext cx="3252787" cy="903287"/>
          </a:xfrm>
          <a:prstGeom prst="roundRect">
            <a:avLst/>
          </a:prstGeom>
          <a:solidFill>
            <a:schemeClr val="bg1"/>
          </a:solidFill>
          <a:ln w="12700">
            <a:solidFill>
              <a:srgbClr val="00B050"/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36000" tIns="36000" rIns="36000" bIns="36000"/>
          <a:lstStyle/>
          <a:p>
            <a:pPr algn="ctr" defTabSz="79360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900" b="1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Ахборот</a:t>
            </a:r>
            <a:r>
              <a:rPr lang="ru-RU" sz="9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900" b="1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технологиялари</a:t>
            </a:r>
            <a:r>
              <a:rPr lang="ru-RU" sz="9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900" b="1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вазирлиги</a:t>
            </a:r>
            <a:endParaRPr lang="ru-RU" sz="9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defTabSz="79360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9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норматив-</a:t>
            </a:r>
            <a:r>
              <a:rPr lang="ru-RU" sz="9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ҳуқуқий</a:t>
            </a:r>
            <a:r>
              <a:rPr lang="ru-RU" sz="9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9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ҳужжат</a:t>
            </a:r>
            <a:r>
              <a:rPr lang="ru-RU" sz="9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(НҲҲ) </a:t>
            </a:r>
            <a:r>
              <a:rPr lang="ru-RU" sz="9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лойиҳаси</a:t>
            </a:r>
            <a:r>
              <a:rPr lang="ru-RU" sz="9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9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</a:t>
            </a:r>
            <a:r>
              <a:rPr lang="ru-RU" sz="9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9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унга</a:t>
            </a:r>
            <a:r>
              <a:rPr lang="ru-RU" sz="9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9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илова</a:t>
            </a:r>
            <a:r>
              <a:rPr lang="ru-RU" sz="9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9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қилинган</a:t>
            </a:r>
            <a:r>
              <a:rPr lang="ru-RU" sz="9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9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ҳужжатларни</a:t>
            </a:r>
            <a:r>
              <a:rPr lang="ru-RU" sz="9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9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Тизимга</a:t>
            </a:r>
            <a:r>
              <a:rPr lang="ru-RU" sz="9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9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жойлаштириш</a:t>
            </a:r>
            <a:r>
              <a:rPr lang="ru-RU" sz="9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defTabSz="79360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9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9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манфаатдор</a:t>
            </a:r>
            <a:r>
              <a:rPr lang="ru-RU" sz="9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9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давлат</a:t>
            </a:r>
            <a:r>
              <a:rPr lang="ru-RU" sz="9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9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органларини</a:t>
            </a:r>
            <a:r>
              <a:rPr lang="ru-RU" sz="9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9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танлаш</a:t>
            </a:r>
            <a:r>
              <a:rPr lang="ru-RU" sz="9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defTabSz="79360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9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9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раҳбарга</a:t>
            </a:r>
            <a:r>
              <a:rPr lang="ru-RU" sz="9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виза </a:t>
            </a:r>
            <a:r>
              <a:rPr lang="ru-RU" sz="9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қўйиш</a:t>
            </a:r>
            <a:r>
              <a:rPr lang="ru-RU" sz="9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9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учун</a:t>
            </a:r>
            <a:r>
              <a:rPr lang="ru-RU" sz="9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9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жўнатиш</a:t>
            </a:r>
            <a:endParaRPr lang="ru-RU" sz="9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4789488" y="1566863"/>
            <a:ext cx="2932112" cy="896937"/>
          </a:xfrm>
          <a:prstGeom prst="roundRect">
            <a:avLst/>
          </a:prstGeom>
          <a:solidFill>
            <a:schemeClr val="bg1"/>
          </a:solidFill>
          <a:ln w="12700">
            <a:solidFill>
              <a:srgbClr val="00B050"/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36000" tIns="36000" rIns="36000" bIns="36000"/>
          <a:lstStyle/>
          <a:p>
            <a:pPr algn="ctr" defTabSz="79360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900" b="1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Ахборот</a:t>
            </a:r>
            <a:r>
              <a:rPr lang="ru-RU" sz="9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900" b="1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технологиялари</a:t>
            </a:r>
            <a:r>
              <a:rPr lang="ru-RU" sz="9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900" b="1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вазирлиги</a:t>
            </a:r>
            <a:endParaRPr lang="ru-RU" sz="9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defTabSz="79360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9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9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вазирнинг</a:t>
            </a:r>
            <a:r>
              <a:rPr lang="ru-RU" sz="9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9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шахсий</a:t>
            </a:r>
            <a:r>
              <a:rPr lang="ru-RU" sz="9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ЭРИ </a:t>
            </a:r>
            <a:r>
              <a:rPr lang="ru-RU" sz="9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орқали</a:t>
            </a:r>
            <a:r>
              <a:rPr lang="ru-RU" sz="9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9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лойиҳага</a:t>
            </a:r>
            <a:r>
              <a:rPr lang="ru-RU" sz="9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виза </a:t>
            </a:r>
            <a:r>
              <a:rPr lang="ru-RU" sz="9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қўйиш</a:t>
            </a:r>
            <a:r>
              <a:rPr lang="ru-RU" sz="9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9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ҳамда</a:t>
            </a:r>
            <a:r>
              <a:rPr lang="ru-RU" sz="9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9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идоралараро</a:t>
            </a:r>
            <a:r>
              <a:rPr lang="ru-RU" sz="9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9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келишувга</a:t>
            </a:r>
            <a:r>
              <a:rPr lang="ru-RU" sz="9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9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юбориш</a:t>
            </a:r>
            <a:endParaRPr lang="ru-RU" sz="9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343" name="Рисунок 22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43275" y="2562225"/>
            <a:ext cx="2189163" cy="658813"/>
          </a:xfrm>
          <a:prstGeom prst="rect">
            <a:avLst/>
          </a:prstGeom>
          <a:noFill/>
          <a:ln w="317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24" name="Прямоугольник 23"/>
          <p:cNvSpPr/>
          <p:nvPr/>
        </p:nvSpPr>
        <p:spPr>
          <a:xfrm>
            <a:off x="7904163" y="1458913"/>
            <a:ext cx="1374775" cy="10764837"/>
          </a:xfrm>
          <a:prstGeom prst="rect">
            <a:avLst/>
          </a:prstGeom>
          <a:ln>
            <a:solidFill>
              <a:srgbClr val="0070C0"/>
            </a:solidFill>
            <a:prstDash val="lg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defTabSz="793608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dirty="0"/>
          </a:p>
        </p:txBody>
      </p:sp>
      <p:pic>
        <p:nvPicPr>
          <p:cNvPr id="14345" name="Рисунок 24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613400" y="2562225"/>
            <a:ext cx="2032000" cy="657225"/>
          </a:xfrm>
          <a:prstGeom prst="rect">
            <a:avLst/>
          </a:prstGeom>
          <a:noFill/>
          <a:ln w="317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28" name="TextBox 27"/>
          <p:cNvSpPr txBox="1"/>
          <p:nvPr/>
        </p:nvSpPr>
        <p:spPr>
          <a:xfrm>
            <a:off x="8078788" y="1582738"/>
            <a:ext cx="1028700" cy="5730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defTabSz="79360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562" b="1" dirty="0" err="1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Ягона</a:t>
            </a:r>
            <a:r>
              <a:rPr lang="ru-RU" sz="1562" b="1" dirty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562" b="1" dirty="0" err="1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тизим</a:t>
            </a:r>
            <a:endParaRPr lang="ru-RU" sz="1562" b="1" dirty="0">
              <a:solidFill>
                <a:schemeClr val="accent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777875" y="3355975"/>
            <a:ext cx="7007225" cy="1584325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  <a:prstDash val="lg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defTabSz="793608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dirty="0"/>
          </a:p>
        </p:txBody>
      </p:sp>
      <p:sp>
        <p:nvSpPr>
          <p:cNvPr id="30" name="Скругленный прямоугольник 29"/>
          <p:cNvSpPr/>
          <p:nvPr/>
        </p:nvSpPr>
        <p:spPr>
          <a:xfrm rot="16200000">
            <a:off x="350837" y="3848101"/>
            <a:ext cx="1495425" cy="577850"/>
          </a:xfrm>
          <a:prstGeom prst="roundRect">
            <a:avLst/>
          </a:prstGeom>
          <a:gradFill flip="none" rotWithShape="1">
            <a:gsLst>
              <a:gs pos="80000">
                <a:srgbClr val="6AAC3D"/>
              </a:gs>
              <a:gs pos="43000">
                <a:schemeClr val="accent6">
                  <a:satMod val="103000"/>
                  <a:lumMod val="102000"/>
                  <a:tint val="94000"/>
                </a:schemeClr>
              </a:gs>
              <a:gs pos="59000">
                <a:schemeClr val="accent6">
                  <a:satMod val="110000"/>
                  <a:lumMod val="100000"/>
                  <a:shade val="100000"/>
                </a:schemeClr>
              </a:gs>
            </a:gsLst>
            <a:lin ang="5400000" scaled="0"/>
            <a:tileRect/>
          </a:gra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defTabSz="79360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562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2-босқич</a:t>
            </a:r>
            <a:endParaRPr lang="ru-RU" sz="1562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" name="Скругленный прямоугольник 30"/>
          <p:cNvSpPr/>
          <p:nvPr/>
        </p:nvSpPr>
        <p:spPr>
          <a:xfrm>
            <a:off x="1444625" y="3506788"/>
            <a:ext cx="2070100" cy="798512"/>
          </a:xfrm>
          <a:prstGeom prst="roundRect">
            <a:avLst/>
          </a:prstGeom>
          <a:solidFill>
            <a:schemeClr val="bg1"/>
          </a:solidFill>
          <a:ln w="12700">
            <a:solidFill>
              <a:srgbClr val="00B050"/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0" tIns="0" rIns="0" bIns="0"/>
          <a:lstStyle/>
          <a:p>
            <a:pPr algn="ctr" defTabSz="79360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" b="1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Давлат</a:t>
            </a:r>
            <a:r>
              <a:rPr lang="ru-RU" sz="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00" b="1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солиқ</a:t>
            </a:r>
            <a:r>
              <a:rPr lang="ru-RU" sz="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00" b="1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қўмитаси</a:t>
            </a:r>
            <a:endParaRPr lang="ru-RU" sz="8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defTabSz="793608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ru-RU" sz="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кўриб</a:t>
            </a:r>
            <a:r>
              <a:rPr lang="ru-RU" sz="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чиқиш</a:t>
            </a:r>
            <a:r>
              <a:rPr lang="ru-RU" sz="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8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таклиф</a:t>
            </a:r>
            <a:r>
              <a:rPr lang="ru-RU" sz="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</a:t>
            </a:r>
            <a:r>
              <a:rPr lang="ru-RU" sz="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эътирозлар</a:t>
            </a:r>
            <a:r>
              <a:rPr lang="ru-RU" sz="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тақдим</a:t>
            </a:r>
            <a:r>
              <a:rPr lang="ru-RU" sz="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этиш</a:t>
            </a:r>
            <a:r>
              <a:rPr lang="ru-RU" sz="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8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зарур</a:t>
            </a:r>
            <a:r>
              <a:rPr lang="ru-RU" sz="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ҳолларда</a:t>
            </a:r>
            <a:r>
              <a:rPr lang="ru-RU" sz="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); </a:t>
            </a:r>
          </a:p>
          <a:p>
            <a:pPr defTabSz="793608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ru-RU" sz="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раиснинг</a:t>
            </a:r>
            <a:r>
              <a:rPr lang="ru-RU" sz="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шахсий</a:t>
            </a:r>
            <a:r>
              <a:rPr lang="ru-RU" sz="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ЭРИ </a:t>
            </a:r>
            <a:r>
              <a:rPr lang="ru-RU" sz="8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орқали</a:t>
            </a:r>
            <a:r>
              <a:rPr lang="ru-RU" sz="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келишиш</a:t>
            </a:r>
            <a:endParaRPr lang="ru-RU" sz="8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8" name="Скругленный прямоугольник 37"/>
          <p:cNvSpPr/>
          <p:nvPr/>
        </p:nvSpPr>
        <p:spPr>
          <a:xfrm>
            <a:off x="5668963" y="3503613"/>
            <a:ext cx="2070100" cy="800100"/>
          </a:xfrm>
          <a:prstGeom prst="roundRect">
            <a:avLst/>
          </a:prstGeom>
          <a:solidFill>
            <a:schemeClr val="bg1"/>
          </a:solidFill>
          <a:ln w="12700">
            <a:solidFill>
              <a:srgbClr val="00B050"/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0" tIns="0" rIns="0" bIns="0"/>
          <a:lstStyle/>
          <a:p>
            <a:pPr algn="ctr" defTabSz="79360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" b="1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Молия</a:t>
            </a:r>
            <a:r>
              <a:rPr lang="ru-RU" sz="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00" b="1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вазирлиги</a:t>
            </a:r>
            <a:endParaRPr lang="ru-RU" sz="8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defTabSz="793608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ru-RU" sz="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кўриб</a:t>
            </a:r>
            <a:r>
              <a:rPr lang="ru-RU" sz="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чиқиш</a:t>
            </a:r>
            <a:r>
              <a:rPr lang="ru-RU" sz="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8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таклиф</a:t>
            </a:r>
            <a:r>
              <a:rPr lang="ru-RU" sz="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</a:t>
            </a:r>
            <a:r>
              <a:rPr lang="ru-RU" sz="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эътирозлар</a:t>
            </a:r>
            <a:r>
              <a:rPr lang="ru-RU" sz="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тақдим</a:t>
            </a:r>
            <a:r>
              <a:rPr lang="ru-RU" sz="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этиш</a:t>
            </a:r>
            <a:r>
              <a:rPr lang="ru-RU" sz="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8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зарур</a:t>
            </a:r>
            <a:r>
              <a:rPr lang="ru-RU" sz="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ҳолларда</a:t>
            </a:r>
            <a:r>
              <a:rPr lang="ru-RU" sz="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); </a:t>
            </a:r>
          </a:p>
          <a:p>
            <a:pPr defTabSz="793608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ru-RU" sz="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вазирнинг</a:t>
            </a:r>
            <a:r>
              <a:rPr lang="ru-RU" sz="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шахсий</a:t>
            </a:r>
            <a:r>
              <a:rPr lang="ru-RU" sz="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ЭРИ </a:t>
            </a:r>
            <a:r>
              <a:rPr lang="ru-RU" sz="8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орқали</a:t>
            </a:r>
            <a:r>
              <a:rPr lang="ru-RU" sz="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келишиш</a:t>
            </a:r>
            <a:endParaRPr lang="ru-RU" sz="8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351" name="Рисунок 43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801813" y="4356100"/>
            <a:ext cx="1508125" cy="506413"/>
          </a:xfrm>
          <a:prstGeom prst="rect">
            <a:avLst/>
          </a:prstGeom>
          <a:noFill/>
          <a:ln w="317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14352" name="Рисунок 44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900488" y="4359275"/>
            <a:ext cx="1490662" cy="492125"/>
          </a:xfrm>
          <a:prstGeom prst="rect">
            <a:avLst/>
          </a:prstGeom>
          <a:noFill/>
          <a:ln w="317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14353" name="Рисунок 45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064250" y="4370388"/>
            <a:ext cx="1481138" cy="487362"/>
          </a:xfrm>
          <a:prstGeom prst="rect">
            <a:avLst/>
          </a:prstGeom>
          <a:noFill/>
          <a:ln w="317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50" name="Прямоугольник 49"/>
          <p:cNvSpPr/>
          <p:nvPr/>
        </p:nvSpPr>
        <p:spPr>
          <a:xfrm>
            <a:off x="790575" y="4984750"/>
            <a:ext cx="7007225" cy="1093788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  <a:prstDash val="lg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defTabSz="793608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dirty="0"/>
          </a:p>
        </p:txBody>
      </p:sp>
      <p:sp>
        <p:nvSpPr>
          <p:cNvPr id="51" name="Скругленный прямоугольник 50"/>
          <p:cNvSpPr/>
          <p:nvPr/>
        </p:nvSpPr>
        <p:spPr>
          <a:xfrm rot="16200000">
            <a:off x="611981" y="5239544"/>
            <a:ext cx="1011238" cy="577850"/>
          </a:xfrm>
          <a:prstGeom prst="roundRect">
            <a:avLst/>
          </a:prstGeom>
          <a:gradFill flip="none" rotWithShape="1">
            <a:gsLst>
              <a:gs pos="80000">
                <a:srgbClr val="6AAC3D"/>
              </a:gs>
              <a:gs pos="43000">
                <a:schemeClr val="accent6">
                  <a:satMod val="103000"/>
                  <a:lumMod val="102000"/>
                  <a:tint val="94000"/>
                </a:schemeClr>
              </a:gs>
              <a:gs pos="59000">
                <a:schemeClr val="accent6">
                  <a:satMod val="110000"/>
                  <a:lumMod val="100000"/>
                  <a:shade val="100000"/>
                </a:schemeClr>
              </a:gs>
            </a:gsLst>
            <a:lin ang="5400000" scaled="0"/>
            <a:tileRect/>
          </a:gra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defTabSz="79360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3-босқич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0" name="Прямоугольник 59"/>
          <p:cNvSpPr/>
          <p:nvPr/>
        </p:nvSpPr>
        <p:spPr>
          <a:xfrm>
            <a:off x="784225" y="6124575"/>
            <a:ext cx="7007225" cy="950913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  <a:prstDash val="lg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defTabSz="793608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dirty="0"/>
          </a:p>
        </p:txBody>
      </p:sp>
      <p:sp>
        <p:nvSpPr>
          <p:cNvPr id="61" name="Скругленный прямоугольник 60"/>
          <p:cNvSpPr/>
          <p:nvPr/>
        </p:nvSpPr>
        <p:spPr>
          <a:xfrm rot="16200000">
            <a:off x="696913" y="6296025"/>
            <a:ext cx="838200" cy="577850"/>
          </a:xfrm>
          <a:prstGeom prst="roundRect">
            <a:avLst/>
          </a:prstGeom>
          <a:gradFill flip="none" rotWithShape="1">
            <a:gsLst>
              <a:gs pos="80000">
                <a:srgbClr val="6AAC3D"/>
              </a:gs>
              <a:gs pos="43000">
                <a:schemeClr val="accent6">
                  <a:satMod val="103000"/>
                  <a:lumMod val="102000"/>
                  <a:tint val="94000"/>
                </a:schemeClr>
              </a:gs>
              <a:gs pos="59000">
                <a:schemeClr val="accent6">
                  <a:satMod val="110000"/>
                  <a:lumMod val="100000"/>
                  <a:shade val="100000"/>
                </a:schemeClr>
              </a:gs>
            </a:gsLst>
            <a:lin ang="5400000" scaled="0"/>
            <a:tileRect/>
          </a:gra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0" tIns="36000" rIns="0" anchor="ctr"/>
          <a:lstStyle/>
          <a:p>
            <a:pPr algn="ctr" defTabSz="79360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562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-босқич</a:t>
            </a:r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2" name="Скругленный прямоугольник 61"/>
          <p:cNvSpPr/>
          <p:nvPr/>
        </p:nvSpPr>
        <p:spPr>
          <a:xfrm>
            <a:off x="1468438" y="6184900"/>
            <a:ext cx="2003425" cy="820738"/>
          </a:xfrm>
          <a:prstGeom prst="roundRect">
            <a:avLst/>
          </a:prstGeom>
          <a:solidFill>
            <a:schemeClr val="bg1"/>
          </a:solidFill>
          <a:ln w="12700">
            <a:solidFill>
              <a:srgbClr val="00B050"/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36000" tIns="36000" rIns="36000" bIns="36000"/>
          <a:lstStyle/>
          <a:p>
            <a:pPr algn="ctr" defTabSz="79360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" b="1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Адлия</a:t>
            </a:r>
            <a:r>
              <a:rPr lang="ru-RU" sz="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00" b="1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вазирлиги</a:t>
            </a:r>
            <a:endParaRPr lang="ru-RU" sz="8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defTabSz="793608" fontAlgn="auto">
              <a:spcBef>
                <a:spcPts val="600"/>
              </a:spcBef>
              <a:spcAft>
                <a:spcPts val="0"/>
              </a:spcAft>
              <a:defRPr/>
            </a:pPr>
            <a:r>
              <a:rPr lang="ru-RU" sz="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НҲҲ </a:t>
            </a:r>
            <a:r>
              <a:rPr lang="ru-RU" sz="8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лойиҳасини</a:t>
            </a:r>
            <a:r>
              <a:rPr lang="ru-RU" sz="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ҳуқуқий</a:t>
            </a:r>
            <a:r>
              <a:rPr lang="ru-RU" sz="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экспертизадан</a:t>
            </a:r>
            <a:r>
              <a:rPr lang="ru-RU" sz="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ўтказиш</a:t>
            </a:r>
            <a:endParaRPr lang="ru-RU" sz="8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4" name="Скругленный прямоугольник 73"/>
          <p:cNvSpPr/>
          <p:nvPr/>
        </p:nvSpPr>
        <p:spPr>
          <a:xfrm>
            <a:off x="3586163" y="5037138"/>
            <a:ext cx="2124075" cy="995362"/>
          </a:xfrm>
          <a:prstGeom prst="roundRect">
            <a:avLst/>
          </a:prstGeom>
          <a:solidFill>
            <a:schemeClr val="bg1"/>
          </a:solidFill>
          <a:ln w="12700">
            <a:solidFill>
              <a:srgbClr val="00B050"/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36000" tIns="36000" rIns="36000" bIns="36000"/>
          <a:lstStyle/>
          <a:p>
            <a:pPr algn="ctr" defTabSz="79360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" b="1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Ахборот</a:t>
            </a:r>
            <a:r>
              <a:rPr lang="ru-RU" sz="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00" b="1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технологиялари</a:t>
            </a:r>
            <a:r>
              <a:rPr lang="ru-RU" sz="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00" b="1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вазирлиги</a:t>
            </a:r>
            <a:endParaRPr lang="ru-RU" sz="8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defTabSz="79360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8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пухта</a:t>
            </a:r>
            <a:r>
              <a:rPr lang="ru-RU" sz="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ишланган</a:t>
            </a:r>
            <a:r>
              <a:rPr lang="ru-RU" sz="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НҲҲ </a:t>
            </a:r>
            <a:r>
              <a:rPr lang="ru-RU" sz="8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лойиҳасини</a:t>
            </a:r>
            <a:r>
              <a:rPr lang="ru-RU" sz="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кўриб</a:t>
            </a:r>
            <a:r>
              <a:rPr lang="ru-RU" sz="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чиқиш</a:t>
            </a:r>
            <a:r>
              <a:rPr lang="ru-RU" sz="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</a:t>
            </a:r>
            <a:r>
              <a:rPr lang="ru-RU" sz="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тузатиш</a:t>
            </a:r>
            <a:r>
              <a:rPr lang="ru-RU" sz="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8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defTabSz="79360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8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лойиҳага</a:t>
            </a:r>
            <a:r>
              <a:rPr lang="ru-RU" sz="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вазирнинг</a:t>
            </a:r>
            <a:r>
              <a:rPr lang="ru-RU" sz="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шахсий</a:t>
            </a:r>
            <a:r>
              <a:rPr lang="ru-RU" sz="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ЭРИ </a:t>
            </a:r>
            <a:r>
              <a:rPr lang="ru-RU" sz="8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орқали</a:t>
            </a:r>
            <a:r>
              <a:rPr lang="ru-RU" sz="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виза </a:t>
            </a:r>
            <a:r>
              <a:rPr lang="ru-RU" sz="8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қўйиш</a:t>
            </a:r>
            <a:r>
              <a:rPr lang="ru-RU" sz="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</a:t>
            </a:r>
            <a:r>
              <a:rPr lang="ru-RU" sz="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Адлия</a:t>
            </a:r>
            <a:r>
              <a:rPr lang="ru-RU" sz="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вазирлигига</a:t>
            </a:r>
            <a:r>
              <a:rPr lang="ru-RU" sz="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киритиш</a:t>
            </a:r>
            <a:endParaRPr lang="ru-RU" sz="8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360" name="Рисунок 80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981700" y="5299075"/>
            <a:ext cx="1550988" cy="503238"/>
          </a:xfrm>
          <a:prstGeom prst="rect">
            <a:avLst/>
          </a:prstGeom>
          <a:noFill/>
          <a:ln w="317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4" name="Прямоугольник 83"/>
          <p:cNvSpPr/>
          <p:nvPr/>
        </p:nvSpPr>
        <p:spPr>
          <a:xfrm>
            <a:off x="784225" y="8142288"/>
            <a:ext cx="7007225" cy="1722437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  <a:prstDash val="lg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defTabSz="793608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dirty="0"/>
          </a:p>
        </p:txBody>
      </p:sp>
      <p:sp>
        <p:nvSpPr>
          <p:cNvPr id="85" name="Скругленный прямоугольник 84"/>
          <p:cNvSpPr/>
          <p:nvPr/>
        </p:nvSpPr>
        <p:spPr>
          <a:xfrm rot="16200000">
            <a:off x="280987" y="8694738"/>
            <a:ext cx="1635125" cy="577850"/>
          </a:xfrm>
          <a:prstGeom prst="roundRect">
            <a:avLst/>
          </a:prstGeom>
          <a:gradFill flip="none" rotWithShape="1">
            <a:gsLst>
              <a:gs pos="80000">
                <a:srgbClr val="6AAC3D"/>
              </a:gs>
              <a:gs pos="43000">
                <a:schemeClr val="accent6">
                  <a:satMod val="103000"/>
                  <a:lumMod val="102000"/>
                  <a:tint val="94000"/>
                </a:schemeClr>
              </a:gs>
              <a:gs pos="59000">
                <a:schemeClr val="accent6">
                  <a:satMod val="110000"/>
                  <a:lumMod val="100000"/>
                  <a:shade val="100000"/>
                </a:schemeClr>
              </a:gs>
            </a:gsLst>
            <a:lin ang="5400000" scaled="0"/>
            <a:tileRect/>
          </a:gra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defTabSz="79360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562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6-босқич</a:t>
            </a:r>
            <a:endParaRPr lang="ru-RU" sz="1562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6" name="Скругленный прямоугольник 85"/>
          <p:cNvSpPr/>
          <p:nvPr/>
        </p:nvSpPr>
        <p:spPr>
          <a:xfrm>
            <a:off x="1444625" y="8185150"/>
            <a:ext cx="1308100" cy="1616075"/>
          </a:xfrm>
          <a:prstGeom prst="round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36000" tIns="36000" rIns="36000" bIns="36000"/>
          <a:lstStyle/>
          <a:p>
            <a:pPr algn="ctr" defTabSz="79360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" b="1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Вазирлар</a:t>
            </a:r>
            <a:r>
              <a:rPr lang="ru-RU" sz="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00" b="1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Маҳкамаси</a:t>
            </a:r>
            <a:endParaRPr lang="ru-RU" sz="8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defTabSz="79360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" b="1" i="1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Умумий</a:t>
            </a:r>
            <a:r>
              <a:rPr lang="ru-RU" sz="800" b="1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00" b="1" i="1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бўлим</a:t>
            </a:r>
            <a:r>
              <a:rPr lang="ru-RU" sz="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lvl="1" indent="0" defTabSz="79360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НҲҲ </a:t>
            </a:r>
            <a:r>
              <a:rPr lang="ru-RU" sz="8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лойиҳасини</a:t>
            </a:r>
            <a:r>
              <a:rPr lang="ru-RU" sz="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қабул</a:t>
            </a:r>
            <a:r>
              <a:rPr lang="ru-RU" sz="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қилиш</a:t>
            </a:r>
            <a:r>
              <a:rPr lang="ru-RU" sz="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</a:t>
            </a:r>
            <a:r>
              <a:rPr lang="ru-RU" sz="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масъул</a:t>
            </a:r>
            <a:r>
              <a:rPr lang="ru-RU" sz="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Котибият</a:t>
            </a:r>
            <a:r>
              <a:rPr lang="ru-RU" sz="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8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ижрочи</a:t>
            </a:r>
            <a:r>
              <a:rPr lang="ru-RU" sz="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)ни </a:t>
            </a:r>
            <a:r>
              <a:rPr lang="ru-RU" sz="8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белгилаш</a:t>
            </a:r>
            <a:r>
              <a:rPr lang="ru-RU" sz="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8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1" indent="0" defTabSz="79360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НҲҲ </a:t>
            </a:r>
            <a:r>
              <a:rPr lang="ru-RU" sz="8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лойиҳасини</a:t>
            </a:r>
            <a:r>
              <a:rPr lang="ru-RU" sz="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тегишли</a:t>
            </a:r>
            <a:r>
              <a:rPr lang="ru-RU" sz="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Котибиятга</a:t>
            </a:r>
            <a:r>
              <a:rPr lang="ru-RU" sz="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юбориш</a:t>
            </a:r>
            <a:endParaRPr lang="ru-RU" sz="8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8" name="Прямоугольник 47"/>
          <p:cNvSpPr/>
          <p:nvPr/>
        </p:nvSpPr>
        <p:spPr>
          <a:xfrm>
            <a:off x="777875" y="7142163"/>
            <a:ext cx="7007225" cy="933450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  <a:prstDash val="lg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defTabSz="793608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dirty="0"/>
          </a:p>
        </p:txBody>
      </p:sp>
      <p:sp>
        <p:nvSpPr>
          <p:cNvPr id="49" name="Скругленный прямоугольник 48"/>
          <p:cNvSpPr/>
          <p:nvPr/>
        </p:nvSpPr>
        <p:spPr>
          <a:xfrm rot="16200000">
            <a:off x="703263" y="7302500"/>
            <a:ext cx="806450" cy="577850"/>
          </a:xfrm>
          <a:prstGeom prst="roundRect">
            <a:avLst/>
          </a:prstGeom>
          <a:gradFill flip="none" rotWithShape="1">
            <a:gsLst>
              <a:gs pos="80000">
                <a:srgbClr val="6AAC3D"/>
              </a:gs>
              <a:gs pos="43000">
                <a:schemeClr val="accent6">
                  <a:satMod val="103000"/>
                  <a:lumMod val="102000"/>
                  <a:tint val="94000"/>
                </a:schemeClr>
              </a:gs>
              <a:gs pos="59000">
                <a:schemeClr val="accent6">
                  <a:satMod val="110000"/>
                  <a:lumMod val="100000"/>
                  <a:shade val="100000"/>
                </a:schemeClr>
              </a:gs>
            </a:gsLst>
            <a:lin ang="5400000" scaled="0"/>
            <a:tileRect/>
          </a:gra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0" rIns="0" anchor="ctr"/>
          <a:lstStyle/>
          <a:p>
            <a:pPr algn="ctr" defTabSz="79360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5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5-босқич</a:t>
            </a:r>
            <a:endParaRPr lang="ru-RU" sz="145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2" name="Скругленный прямоугольник 51"/>
          <p:cNvSpPr/>
          <p:nvPr/>
        </p:nvSpPr>
        <p:spPr>
          <a:xfrm>
            <a:off x="1450975" y="7183438"/>
            <a:ext cx="1931988" cy="817562"/>
          </a:xfrm>
          <a:prstGeom prst="roundRect">
            <a:avLst/>
          </a:prstGeom>
          <a:solidFill>
            <a:schemeClr val="bg1"/>
          </a:solidFill>
          <a:ln w="12700">
            <a:solidFill>
              <a:srgbClr val="00B050"/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36000" tIns="36000" rIns="36000" bIns="36000"/>
          <a:lstStyle/>
          <a:p>
            <a:pPr algn="ctr" defTabSz="79360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" b="1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Ахборот</a:t>
            </a:r>
            <a:r>
              <a:rPr lang="ru-RU" sz="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00" b="1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технологиялари</a:t>
            </a:r>
            <a:r>
              <a:rPr lang="ru-RU" sz="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00" b="1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вазирлиги</a:t>
            </a:r>
            <a:endParaRPr lang="ru-RU" sz="8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defTabSz="79360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 НҲҲ </a:t>
            </a:r>
            <a:r>
              <a:rPr lang="ru-RU" sz="8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лойиҳасини</a:t>
            </a:r>
            <a:r>
              <a:rPr lang="ru-RU" sz="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Адлия</a:t>
            </a:r>
            <a:r>
              <a:rPr lang="ru-RU" sz="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вазирлигининг</a:t>
            </a:r>
            <a:r>
              <a:rPr lang="ru-RU" sz="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ҳуқуқий</a:t>
            </a:r>
            <a:r>
              <a:rPr lang="ru-RU" sz="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ҳулосасини</a:t>
            </a:r>
            <a:r>
              <a:rPr lang="ru-RU" sz="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ҳисобга</a:t>
            </a:r>
            <a:r>
              <a:rPr lang="ru-RU" sz="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олган</a:t>
            </a:r>
            <a:r>
              <a:rPr lang="ru-RU" sz="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ҳолда</a:t>
            </a:r>
            <a:r>
              <a:rPr lang="ru-RU" sz="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якуний</a:t>
            </a:r>
            <a:r>
              <a:rPr lang="ru-RU" sz="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пухта</a:t>
            </a:r>
            <a:r>
              <a:rPr lang="ru-RU" sz="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ишлаш</a:t>
            </a:r>
            <a:r>
              <a:rPr lang="ru-RU" sz="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8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зарур</a:t>
            </a:r>
            <a:r>
              <a:rPr lang="ru-RU" sz="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ҳолларда</a:t>
            </a:r>
            <a:r>
              <a:rPr lang="ru-RU" sz="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8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367" name="Рисунок 56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973763" y="7367588"/>
            <a:ext cx="1558925" cy="468312"/>
          </a:xfrm>
          <a:prstGeom prst="rect">
            <a:avLst/>
          </a:prstGeom>
          <a:noFill/>
          <a:ln w="317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58" name="Скругленный прямоугольник 57"/>
          <p:cNvSpPr/>
          <p:nvPr/>
        </p:nvSpPr>
        <p:spPr>
          <a:xfrm>
            <a:off x="2811463" y="8185150"/>
            <a:ext cx="2387600" cy="1616075"/>
          </a:xfrm>
          <a:prstGeom prst="round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36000" tIns="36000" rIns="36000" bIns="36000"/>
          <a:lstStyle/>
          <a:p>
            <a:pPr algn="ctr" defTabSz="79360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" b="1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Вазирлар</a:t>
            </a:r>
            <a:r>
              <a:rPr lang="ru-RU" sz="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00" b="1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Маҳкамаси</a:t>
            </a:r>
            <a:endParaRPr lang="ru-RU" sz="8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defTabSz="79360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" b="1" i="1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Котибият</a:t>
            </a:r>
            <a:r>
              <a:rPr lang="ru-RU" sz="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lvl="1" indent="0" defTabSz="79360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НҲҲ </a:t>
            </a:r>
            <a:r>
              <a:rPr lang="ru-RU" sz="8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лойиҳасини</a:t>
            </a:r>
            <a:r>
              <a:rPr lang="ru-RU" sz="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кўриб</a:t>
            </a:r>
            <a:r>
              <a:rPr lang="ru-RU" sz="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чиқиш</a:t>
            </a:r>
            <a:r>
              <a:rPr lang="ru-RU" sz="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8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ўрганиш</a:t>
            </a:r>
            <a:r>
              <a:rPr lang="ru-RU" sz="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</a:p>
          <a:p>
            <a:pPr marL="0" lvl="1" indent="0" defTabSz="79360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8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иқтисодий</a:t>
            </a:r>
            <a:r>
              <a:rPr lang="ru-RU" sz="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8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молиявий</a:t>
            </a:r>
            <a:r>
              <a:rPr lang="ru-RU" sz="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</a:t>
            </a:r>
            <a:r>
              <a:rPr lang="ru-RU" sz="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ҳуқуқий</a:t>
            </a:r>
            <a:r>
              <a:rPr lang="ru-RU" sz="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экспертизани</a:t>
            </a:r>
            <a:r>
              <a:rPr lang="ru-RU" sz="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ўтказиш</a:t>
            </a:r>
            <a:r>
              <a:rPr lang="ru-RU" sz="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0" lvl="1" indent="0" defTabSz="79360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8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манфаатдор</a:t>
            </a:r>
            <a:r>
              <a:rPr lang="ru-RU" sz="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Котибиятлар</a:t>
            </a:r>
            <a:r>
              <a:rPr lang="ru-RU" sz="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билан</a:t>
            </a:r>
            <a:r>
              <a:rPr lang="ru-RU" sz="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келишиш</a:t>
            </a:r>
            <a:r>
              <a:rPr lang="ru-RU" sz="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0" lvl="1" indent="0" defTabSz="79360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8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Юридик</a:t>
            </a:r>
            <a:r>
              <a:rPr lang="ru-RU" sz="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таъминлаш</a:t>
            </a:r>
            <a:r>
              <a:rPr lang="ru-RU" sz="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бошқармаси</a:t>
            </a:r>
            <a:r>
              <a:rPr lang="ru-RU" sz="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билан</a:t>
            </a:r>
            <a:r>
              <a:rPr lang="ru-RU" sz="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келишиш</a:t>
            </a:r>
            <a:r>
              <a:rPr lang="ru-RU" sz="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0" lvl="1" indent="0" defTabSz="79360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Бош </a:t>
            </a:r>
            <a:r>
              <a:rPr lang="ru-RU" sz="8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вазир</a:t>
            </a:r>
            <a:r>
              <a:rPr lang="ru-RU" sz="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ўринбосарлари</a:t>
            </a:r>
            <a:r>
              <a:rPr lang="ru-RU" sz="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</a:t>
            </a:r>
            <a:r>
              <a:rPr lang="ru-RU" sz="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унинг</a:t>
            </a:r>
            <a:r>
              <a:rPr lang="ru-RU" sz="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маслаҳатчилари</a:t>
            </a:r>
            <a:r>
              <a:rPr lang="ru-RU" sz="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билан</a:t>
            </a:r>
            <a:r>
              <a:rPr lang="ru-RU" sz="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келишиш</a:t>
            </a:r>
            <a:endParaRPr lang="ru-RU" sz="8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4" name="Скругленный прямоугольник 63"/>
          <p:cNvSpPr/>
          <p:nvPr/>
        </p:nvSpPr>
        <p:spPr>
          <a:xfrm>
            <a:off x="5257800" y="8185150"/>
            <a:ext cx="1150938" cy="1616075"/>
          </a:xfrm>
          <a:prstGeom prst="round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36000" tIns="36000" rIns="36000" bIns="36000"/>
          <a:lstStyle/>
          <a:p>
            <a:pPr algn="ctr" defTabSz="79360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" b="1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Вазирлар</a:t>
            </a:r>
            <a:r>
              <a:rPr lang="ru-RU" sz="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00" b="1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Маҳкамаси</a:t>
            </a:r>
            <a:endParaRPr lang="ru-RU" sz="8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defTabSz="79360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" b="1" i="1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Котибият</a:t>
            </a:r>
            <a:r>
              <a:rPr lang="ru-RU" sz="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lvl="1" indent="0" defTabSz="79360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НҲҲ </a:t>
            </a:r>
            <a:r>
              <a:rPr lang="ru-RU" sz="8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лойиҳасини</a:t>
            </a:r>
            <a:r>
              <a:rPr lang="ru-RU" sz="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тайёрлаш</a:t>
            </a:r>
            <a:r>
              <a:rPr lang="ru-RU" sz="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</a:t>
            </a:r>
            <a:r>
              <a:rPr lang="ru-RU" sz="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Вазирлар</a:t>
            </a:r>
            <a:r>
              <a:rPr lang="ru-RU" sz="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Маҳкамаси</a:t>
            </a:r>
            <a:r>
              <a:rPr lang="ru-RU" sz="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аппарати</a:t>
            </a:r>
            <a:r>
              <a:rPr lang="ru-RU" sz="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раҳбариятига</a:t>
            </a:r>
            <a:r>
              <a:rPr lang="ru-RU" sz="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ахборот</a:t>
            </a:r>
            <a:r>
              <a:rPr lang="ru-RU" sz="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бериш</a:t>
            </a:r>
            <a:endParaRPr lang="ru-RU" sz="8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5" name="Скругленный прямоугольник 64"/>
          <p:cNvSpPr/>
          <p:nvPr/>
        </p:nvSpPr>
        <p:spPr>
          <a:xfrm>
            <a:off x="6467475" y="8185150"/>
            <a:ext cx="1233488" cy="1616075"/>
          </a:xfrm>
          <a:prstGeom prst="round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36000" tIns="36000" rIns="36000" bIns="36000"/>
          <a:lstStyle/>
          <a:p>
            <a:pPr algn="ctr" defTabSz="79360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" b="1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Вазирлар</a:t>
            </a:r>
            <a:r>
              <a:rPr lang="ru-RU" sz="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00" b="1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Маҳкамаси</a:t>
            </a:r>
            <a:endParaRPr lang="ru-RU" sz="8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defTabSz="79360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" b="1" i="1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Умумий</a:t>
            </a:r>
            <a:r>
              <a:rPr lang="ru-RU" sz="800" b="1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00" b="1" i="1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бўлим</a:t>
            </a:r>
            <a:r>
              <a:rPr lang="ru-RU" sz="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lvl="1" indent="0" defTabSz="79360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НҲҲ </a:t>
            </a:r>
            <a:r>
              <a:rPr lang="ru-RU" sz="8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лойиҳасини</a:t>
            </a:r>
            <a:r>
              <a:rPr lang="ru-RU" sz="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Ўзбекистон Республикаси Президентининг </a:t>
            </a:r>
            <a:r>
              <a:rPr lang="ru-RU" sz="8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Администрациясига</a:t>
            </a:r>
            <a:r>
              <a:rPr lang="ru-RU" sz="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келишишга</a:t>
            </a:r>
            <a:r>
              <a:rPr lang="ru-RU" sz="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жўнатиш</a:t>
            </a:r>
            <a:r>
              <a:rPr lang="ru-RU" sz="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8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учун</a:t>
            </a:r>
            <a:r>
              <a:rPr lang="ru-RU" sz="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тайёрлаш</a:t>
            </a:r>
            <a:endParaRPr lang="ru-RU" sz="8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0" name="Стрелка вправо с вырезом 79"/>
          <p:cNvSpPr/>
          <p:nvPr/>
        </p:nvSpPr>
        <p:spPr>
          <a:xfrm rot="10800000">
            <a:off x="7721600" y="3359150"/>
            <a:ext cx="425450" cy="292100"/>
          </a:xfrm>
          <a:prstGeom prst="notchedRightArrow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defTabSz="793608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562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94" name="Стрелка вправо с вырезом 93"/>
          <p:cNvSpPr/>
          <p:nvPr/>
        </p:nvSpPr>
        <p:spPr>
          <a:xfrm rot="10800000" flipH="1">
            <a:off x="7683500" y="4424363"/>
            <a:ext cx="425450" cy="292100"/>
          </a:xfrm>
          <a:prstGeom prst="notchedRightArrow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defTabSz="793608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562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95" name="Стрелка вправо с вырезом 94"/>
          <p:cNvSpPr/>
          <p:nvPr/>
        </p:nvSpPr>
        <p:spPr>
          <a:xfrm rot="10800000" flipH="1">
            <a:off x="7688263" y="2376488"/>
            <a:ext cx="425450" cy="290512"/>
          </a:xfrm>
          <a:prstGeom prst="notchedRightArrow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defTabSz="793608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562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96" name="Стрелка вправо с вырезом 95"/>
          <p:cNvSpPr/>
          <p:nvPr/>
        </p:nvSpPr>
        <p:spPr>
          <a:xfrm rot="10800000">
            <a:off x="7724775" y="5162550"/>
            <a:ext cx="422275" cy="292100"/>
          </a:xfrm>
          <a:prstGeom prst="notchedRightArrow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defTabSz="793608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562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99" name="Стрелка вправо с вырезом 98"/>
          <p:cNvSpPr/>
          <p:nvPr/>
        </p:nvSpPr>
        <p:spPr>
          <a:xfrm rot="10800000" flipH="1">
            <a:off x="7716838" y="5632450"/>
            <a:ext cx="425450" cy="290513"/>
          </a:xfrm>
          <a:prstGeom prst="notchedRightArrow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defTabSz="793608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562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02" name="Скругленный прямоугольник 101"/>
          <p:cNvSpPr/>
          <p:nvPr/>
        </p:nvSpPr>
        <p:spPr>
          <a:xfrm>
            <a:off x="1473200" y="5043488"/>
            <a:ext cx="2003425" cy="993775"/>
          </a:xfrm>
          <a:prstGeom prst="roundRect">
            <a:avLst/>
          </a:prstGeom>
          <a:solidFill>
            <a:schemeClr val="bg1"/>
          </a:solidFill>
          <a:ln w="12700">
            <a:solidFill>
              <a:srgbClr val="00B050"/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36000" tIns="36000" rIns="36000" bIns="36000"/>
          <a:lstStyle/>
          <a:p>
            <a:pPr algn="ctr" defTabSz="79360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" b="1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Ахборот</a:t>
            </a:r>
            <a:r>
              <a:rPr lang="ru-RU" sz="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00" b="1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технологиялари</a:t>
            </a:r>
            <a:r>
              <a:rPr lang="ru-RU" sz="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00" b="1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вазирлиги</a:t>
            </a:r>
            <a:endParaRPr lang="ru-RU" sz="8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defTabSz="79360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 </a:t>
            </a:r>
            <a:r>
              <a:rPr lang="ru-RU" sz="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НҲҲ </a:t>
            </a:r>
            <a:r>
              <a:rPr lang="ru-RU" sz="8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лойиҳасини</a:t>
            </a:r>
            <a:r>
              <a:rPr lang="ru-RU" sz="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келиб</a:t>
            </a:r>
            <a:r>
              <a:rPr lang="ru-RU" sz="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тушган</a:t>
            </a:r>
            <a:r>
              <a:rPr lang="ru-RU" sz="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таклиф</a:t>
            </a:r>
            <a:r>
              <a:rPr lang="ru-RU" sz="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</a:t>
            </a:r>
            <a:r>
              <a:rPr lang="ru-RU" sz="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эътирозларни</a:t>
            </a:r>
            <a:r>
              <a:rPr lang="ru-RU" sz="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ҳисобга</a:t>
            </a:r>
            <a:r>
              <a:rPr lang="ru-RU" sz="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олган</a:t>
            </a:r>
            <a:r>
              <a:rPr lang="ru-RU" sz="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ҳолда</a:t>
            </a:r>
            <a:r>
              <a:rPr lang="ru-RU" sz="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пухта</a:t>
            </a:r>
            <a:r>
              <a:rPr lang="ru-RU" sz="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ишлаш</a:t>
            </a:r>
            <a:r>
              <a:rPr lang="ru-RU" sz="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8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зарур</a:t>
            </a:r>
            <a:r>
              <a:rPr lang="ru-RU" sz="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ҳолларда</a:t>
            </a:r>
            <a:r>
              <a:rPr lang="ru-RU" sz="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  <a:endParaRPr lang="ru-RU" sz="8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4" name="Стрелка вправо с вырезом 103"/>
          <p:cNvSpPr/>
          <p:nvPr/>
        </p:nvSpPr>
        <p:spPr>
          <a:xfrm rot="10800000">
            <a:off x="7724775" y="6183313"/>
            <a:ext cx="422275" cy="290512"/>
          </a:xfrm>
          <a:prstGeom prst="notchedRightArrow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defTabSz="793608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562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91" name="Стрелка углом 90"/>
          <p:cNvSpPr/>
          <p:nvPr/>
        </p:nvSpPr>
        <p:spPr>
          <a:xfrm rot="10800000" flipH="1">
            <a:off x="1573213" y="4335463"/>
            <a:ext cx="222250" cy="207962"/>
          </a:xfrm>
          <a:prstGeom prst="bentArrow">
            <a:avLst>
              <a:gd name="adj1" fmla="val 31190"/>
              <a:gd name="adj2" fmla="val 25932"/>
              <a:gd name="adj3" fmla="val 25000"/>
              <a:gd name="adj4" fmla="val 34609"/>
            </a:avLst>
          </a:prstGeom>
          <a:solidFill>
            <a:schemeClr val="bg1">
              <a:lumMod val="95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defTabSz="793608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562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08" name="Скругленный прямоугольник 107"/>
          <p:cNvSpPr/>
          <p:nvPr/>
        </p:nvSpPr>
        <p:spPr>
          <a:xfrm>
            <a:off x="3557588" y="3506788"/>
            <a:ext cx="2070100" cy="800100"/>
          </a:xfrm>
          <a:prstGeom prst="roundRect">
            <a:avLst/>
          </a:prstGeom>
          <a:solidFill>
            <a:schemeClr val="bg1"/>
          </a:solidFill>
          <a:ln w="12700">
            <a:solidFill>
              <a:srgbClr val="00B050"/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0" tIns="0" rIns="0" bIns="0"/>
          <a:lstStyle/>
          <a:p>
            <a:pPr algn="ctr" defTabSz="79360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" b="1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Иқтисодиёт</a:t>
            </a:r>
            <a:r>
              <a:rPr lang="ru-RU" sz="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00" b="1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</a:t>
            </a:r>
            <a:r>
              <a:rPr lang="ru-RU" sz="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00" b="1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саноат</a:t>
            </a:r>
            <a:r>
              <a:rPr lang="ru-RU" sz="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00" b="1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вазирлиги</a:t>
            </a:r>
            <a:endParaRPr lang="ru-RU" sz="8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defTabSz="793608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ru-RU" sz="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кўриб</a:t>
            </a:r>
            <a:r>
              <a:rPr lang="ru-RU" sz="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чиқиш</a:t>
            </a:r>
            <a:r>
              <a:rPr lang="ru-RU" sz="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8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таклиф</a:t>
            </a:r>
            <a:r>
              <a:rPr lang="ru-RU" sz="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</a:t>
            </a:r>
            <a:r>
              <a:rPr lang="ru-RU" sz="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эътирозлар</a:t>
            </a:r>
            <a:r>
              <a:rPr lang="ru-RU" sz="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тақдим</a:t>
            </a:r>
            <a:r>
              <a:rPr lang="ru-RU" sz="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этиш</a:t>
            </a:r>
            <a:r>
              <a:rPr lang="ru-RU" sz="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8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зарур</a:t>
            </a:r>
            <a:r>
              <a:rPr lang="ru-RU" sz="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ҳолларда</a:t>
            </a:r>
            <a:r>
              <a:rPr lang="ru-RU" sz="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); </a:t>
            </a:r>
          </a:p>
          <a:p>
            <a:pPr defTabSz="793608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ru-RU" sz="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вазирнинг</a:t>
            </a:r>
            <a:r>
              <a:rPr lang="ru-RU" sz="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шахсий</a:t>
            </a:r>
            <a:r>
              <a:rPr lang="ru-RU" sz="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ЭРИ </a:t>
            </a:r>
            <a:r>
              <a:rPr lang="ru-RU" sz="8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орқали</a:t>
            </a:r>
            <a:r>
              <a:rPr lang="ru-RU" sz="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келишиш</a:t>
            </a:r>
            <a:endParaRPr lang="ru-RU" sz="8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2" name="Стрелка углом 81"/>
          <p:cNvSpPr/>
          <p:nvPr/>
        </p:nvSpPr>
        <p:spPr>
          <a:xfrm rot="16200000" flipH="1">
            <a:off x="3708400" y="3327400"/>
            <a:ext cx="265113" cy="392113"/>
          </a:xfrm>
          <a:prstGeom prst="bentArrow">
            <a:avLst>
              <a:gd name="adj1" fmla="val 31190"/>
              <a:gd name="adj2" fmla="val 25932"/>
              <a:gd name="adj3" fmla="val 25000"/>
              <a:gd name="adj4" fmla="val 34609"/>
            </a:avLst>
          </a:prstGeom>
          <a:solidFill>
            <a:schemeClr val="bg1">
              <a:lumMod val="95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defTabSz="793608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562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6" name="Стрелка углом 5"/>
          <p:cNvSpPr/>
          <p:nvPr/>
        </p:nvSpPr>
        <p:spPr>
          <a:xfrm rot="16200000" flipH="1">
            <a:off x="5807075" y="3324225"/>
            <a:ext cx="265113" cy="392113"/>
          </a:xfrm>
          <a:prstGeom prst="bentArrow">
            <a:avLst>
              <a:gd name="adj1" fmla="val 31190"/>
              <a:gd name="adj2" fmla="val 25932"/>
              <a:gd name="adj3" fmla="val 25000"/>
              <a:gd name="adj4" fmla="val 34609"/>
            </a:avLst>
          </a:prstGeom>
          <a:solidFill>
            <a:schemeClr val="bg1">
              <a:lumMod val="95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defTabSz="793608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562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14382" name="Рисунок 7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969000" y="6346825"/>
            <a:ext cx="1550988" cy="473075"/>
          </a:xfrm>
          <a:prstGeom prst="rect">
            <a:avLst/>
          </a:prstGeom>
          <a:noFill/>
          <a:ln w="317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113" name="Стрелка вправо с вырезом 112"/>
          <p:cNvSpPr/>
          <p:nvPr/>
        </p:nvSpPr>
        <p:spPr>
          <a:xfrm rot="10800000" flipH="1">
            <a:off x="7724775" y="7648575"/>
            <a:ext cx="425450" cy="290513"/>
          </a:xfrm>
          <a:prstGeom prst="notchedRightArrow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defTabSz="793608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562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14" name="Стрелка вправо с вырезом 113"/>
          <p:cNvSpPr/>
          <p:nvPr/>
        </p:nvSpPr>
        <p:spPr>
          <a:xfrm rot="10800000">
            <a:off x="7705725" y="7251700"/>
            <a:ext cx="438150" cy="292100"/>
          </a:xfrm>
          <a:prstGeom prst="notchedRightArrow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defTabSz="793608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562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17" name="Скругленный прямоугольник 116"/>
          <p:cNvSpPr/>
          <p:nvPr/>
        </p:nvSpPr>
        <p:spPr>
          <a:xfrm>
            <a:off x="3578225" y="7218363"/>
            <a:ext cx="2124075" cy="782637"/>
          </a:xfrm>
          <a:prstGeom prst="roundRect">
            <a:avLst/>
          </a:prstGeom>
          <a:solidFill>
            <a:schemeClr val="bg1"/>
          </a:solidFill>
          <a:ln w="12700">
            <a:solidFill>
              <a:srgbClr val="00B050"/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36000" tIns="36000" rIns="36000" bIns="36000"/>
          <a:lstStyle/>
          <a:p>
            <a:pPr algn="ctr" defTabSz="79360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" b="1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Ахборот</a:t>
            </a:r>
            <a:r>
              <a:rPr lang="ru-RU" sz="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00" b="1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технологиялари</a:t>
            </a:r>
            <a:r>
              <a:rPr lang="ru-RU" sz="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00" b="1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вазирлиги</a:t>
            </a:r>
            <a:endParaRPr lang="ru-RU" sz="8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defTabSz="793608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8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defTabSz="79360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НҲҲ </a:t>
            </a:r>
            <a:r>
              <a:rPr lang="ru-RU" sz="8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лойиҳасини</a:t>
            </a:r>
            <a:r>
              <a:rPr lang="ru-RU" sz="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вазирнинг</a:t>
            </a:r>
            <a:r>
              <a:rPr lang="ru-RU" sz="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шахсий</a:t>
            </a:r>
            <a:r>
              <a:rPr lang="ru-RU" sz="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ЭРИ </a:t>
            </a:r>
            <a:r>
              <a:rPr lang="ru-RU" sz="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билан</a:t>
            </a:r>
            <a:r>
              <a:rPr lang="ru-RU" sz="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Вазирлар</a:t>
            </a:r>
            <a:r>
              <a:rPr lang="ru-RU" sz="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Маҳкамасига</a:t>
            </a:r>
            <a:r>
              <a:rPr lang="ru-RU" sz="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киритиш</a:t>
            </a:r>
            <a:endParaRPr lang="ru-RU" sz="8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8" name="Стрелка вправо с вырезом 117"/>
          <p:cNvSpPr/>
          <p:nvPr/>
        </p:nvSpPr>
        <p:spPr>
          <a:xfrm rot="10800000" flipH="1">
            <a:off x="7734300" y="9194800"/>
            <a:ext cx="419100" cy="290513"/>
          </a:xfrm>
          <a:prstGeom prst="notchedRightArrow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defTabSz="793608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562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19" name="Стрелка вправо с вырезом 118"/>
          <p:cNvSpPr/>
          <p:nvPr/>
        </p:nvSpPr>
        <p:spPr>
          <a:xfrm rot="10800000">
            <a:off x="7708900" y="8478838"/>
            <a:ext cx="417513" cy="292100"/>
          </a:xfrm>
          <a:prstGeom prst="notchedRightArrow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defTabSz="793608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562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20" name="Прямоугольник 119"/>
          <p:cNvSpPr/>
          <p:nvPr/>
        </p:nvSpPr>
        <p:spPr>
          <a:xfrm>
            <a:off x="784225" y="9967913"/>
            <a:ext cx="7007225" cy="893762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  <a:prstDash val="lg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defTabSz="793608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dirty="0"/>
          </a:p>
        </p:txBody>
      </p:sp>
      <p:sp>
        <p:nvSpPr>
          <p:cNvPr id="121" name="Скругленный прямоугольник 120"/>
          <p:cNvSpPr/>
          <p:nvPr/>
        </p:nvSpPr>
        <p:spPr>
          <a:xfrm rot="16200000">
            <a:off x="693737" y="10107613"/>
            <a:ext cx="809625" cy="577850"/>
          </a:xfrm>
          <a:prstGeom prst="roundRect">
            <a:avLst/>
          </a:prstGeom>
          <a:gradFill flip="none" rotWithShape="1">
            <a:gsLst>
              <a:gs pos="80000">
                <a:srgbClr val="6AAC3D"/>
              </a:gs>
              <a:gs pos="43000">
                <a:schemeClr val="accent6">
                  <a:satMod val="103000"/>
                  <a:lumMod val="102000"/>
                  <a:tint val="94000"/>
                </a:schemeClr>
              </a:gs>
              <a:gs pos="59000">
                <a:schemeClr val="accent6">
                  <a:satMod val="110000"/>
                  <a:lumMod val="100000"/>
                  <a:shade val="100000"/>
                </a:schemeClr>
              </a:gs>
            </a:gsLst>
            <a:lin ang="5400000" scaled="0"/>
            <a:tileRect/>
          </a:gra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0" rIns="0" anchor="ctr"/>
          <a:lstStyle/>
          <a:p>
            <a:pPr algn="ctr" defTabSz="79360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5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7-босқич</a:t>
            </a:r>
            <a:endParaRPr lang="ru-RU" sz="145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2" name="Скругленный прямоугольник 121"/>
          <p:cNvSpPr/>
          <p:nvPr/>
        </p:nvSpPr>
        <p:spPr>
          <a:xfrm>
            <a:off x="1435100" y="10047288"/>
            <a:ext cx="2444750" cy="722312"/>
          </a:xfrm>
          <a:prstGeom prst="round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36000" tIns="36000" rIns="36000" bIns="36000"/>
          <a:lstStyle/>
          <a:p>
            <a:pPr algn="ctr" defTabSz="79360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Ўзбекистон Республикаси </a:t>
            </a:r>
            <a:r>
              <a:rPr lang="ru-RU" sz="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Президентининг </a:t>
            </a:r>
            <a:r>
              <a:rPr lang="ru-RU" sz="800" b="1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Администрацияси</a:t>
            </a:r>
            <a:r>
              <a:rPr lang="ru-RU" sz="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defTabSz="79360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НҲҲ </a:t>
            </a:r>
            <a:r>
              <a:rPr lang="ru-RU" sz="8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лойиҳасини</a:t>
            </a:r>
            <a:r>
              <a:rPr lang="ru-RU" sz="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иқтисодий</a:t>
            </a:r>
            <a:r>
              <a:rPr lang="ru-RU" sz="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8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молиявий</a:t>
            </a:r>
            <a:r>
              <a:rPr lang="ru-RU" sz="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</a:t>
            </a:r>
            <a:r>
              <a:rPr lang="ru-RU" sz="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ҳуқуқий</a:t>
            </a:r>
            <a:r>
              <a:rPr lang="ru-RU" sz="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экспертизадан</a:t>
            </a:r>
            <a:r>
              <a:rPr lang="ru-RU" sz="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ўтказиш</a:t>
            </a:r>
            <a:r>
              <a:rPr lang="ru-RU" sz="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ҳамда</a:t>
            </a:r>
            <a:r>
              <a:rPr lang="ru-RU" sz="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келиши</a:t>
            </a:r>
            <a:r>
              <a:rPr lang="ru-RU" sz="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defTabSz="79360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НҲҲ </a:t>
            </a:r>
            <a:r>
              <a:rPr lang="ru-RU" sz="8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лойиҳасини</a:t>
            </a:r>
            <a:r>
              <a:rPr lang="ru-RU" sz="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Вазирлар</a:t>
            </a:r>
            <a:r>
              <a:rPr lang="ru-RU" sz="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Маҳкамасига</a:t>
            </a:r>
            <a:r>
              <a:rPr lang="ru-RU" sz="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қайтариш</a:t>
            </a:r>
            <a:endParaRPr lang="ru-RU" sz="8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3" name="Стрелка вправо с вырезом 122"/>
          <p:cNvSpPr/>
          <p:nvPr/>
        </p:nvSpPr>
        <p:spPr>
          <a:xfrm rot="10800000" flipH="1">
            <a:off x="7716838" y="10401300"/>
            <a:ext cx="425450" cy="296863"/>
          </a:xfrm>
          <a:prstGeom prst="notchedRightArrow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defTabSz="793608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562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24" name="Стрелка вправо с вырезом 123"/>
          <p:cNvSpPr/>
          <p:nvPr/>
        </p:nvSpPr>
        <p:spPr>
          <a:xfrm rot="10800000">
            <a:off x="7716838" y="10047288"/>
            <a:ext cx="438150" cy="296862"/>
          </a:xfrm>
          <a:prstGeom prst="notchedRightArrow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defTabSz="793608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562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25" name="Прямоугольник 124"/>
          <p:cNvSpPr/>
          <p:nvPr/>
        </p:nvSpPr>
        <p:spPr>
          <a:xfrm>
            <a:off x="790575" y="10955338"/>
            <a:ext cx="7007225" cy="1077912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  <a:prstDash val="lg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defTabSz="793608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dirty="0"/>
          </a:p>
        </p:txBody>
      </p:sp>
      <p:sp>
        <p:nvSpPr>
          <p:cNvPr id="126" name="Скругленный прямоугольник 125"/>
          <p:cNvSpPr/>
          <p:nvPr/>
        </p:nvSpPr>
        <p:spPr>
          <a:xfrm rot="16200000">
            <a:off x="623093" y="11213307"/>
            <a:ext cx="963613" cy="577850"/>
          </a:xfrm>
          <a:prstGeom prst="roundRect">
            <a:avLst/>
          </a:prstGeom>
          <a:gradFill flip="none" rotWithShape="1">
            <a:gsLst>
              <a:gs pos="80000">
                <a:srgbClr val="6AAC3D"/>
              </a:gs>
              <a:gs pos="43000">
                <a:schemeClr val="accent6">
                  <a:satMod val="103000"/>
                  <a:lumMod val="102000"/>
                  <a:tint val="94000"/>
                </a:schemeClr>
              </a:gs>
              <a:gs pos="59000">
                <a:schemeClr val="accent6">
                  <a:satMod val="110000"/>
                  <a:lumMod val="100000"/>
                  <a:shade val="100000"/>
                </a:schemeClr>
              </a:gs>
            </a:gsLst>
            <a:lin ang="5400000" scaled="0"/>
            <a:tileRect/>
          </a:gra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36000" rIns="36000" anchor="ctr"/>
          <a:lstStyle/>
          <a:p>
            <a:pPr algn="ctr" defTabSz="79360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8-босқич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7" name="Скругленный прямоугольник 126"/>
          <p:cNvSpPr/>
          <p:nvPr/>
        </p:nvSpPr>
        <p:spPr>
          <a:xfrm>
            <a:off x="1470025" y="11061700"/>
            <a:ext cx="1308100" cy="877888"/>
          </a:xfrm>
          <a:prstGeom prst="round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36000" tIns="36000" rIns="36000" bIns="36000"/>
          <a:lstStyle/>
          <a:p>
            <a:pPr algn="ctr" defTabSz="79360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" b="1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Вазирлар</a:t>
            </a:r>
            <a:r>
              <a:rPr lang="ru-RU" sz="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00" b="1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Маҳкамаси</a:t>
            </a:r>
            <a:endParaRPr lang="ru-RU" sz="8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defTabSz="79360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" b="1" i="1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Умумий</a:t>
            </a:r>
            <a:r>
              <a:rPr lang="ru-RU" sz="800" b="1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00" b="1" i="1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бўлим</a:t>
            </a:r>
            <a:r>
              <a:rPr lang="ru-RU" sz="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lvl="1" indent="0" defTabSz="79360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НҲҲ </a:t>
            </a:r>
            <a:r>
              <a:rPr lang="ru-RU" sz="8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лойиҳасини</a:t>
            </a:r>
            <a:r>
              <a:rPr lang="ru-RU" sz="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қабул</a:t>
            </a:r>
            <a:r>
              <a:rPr lang="ru-RU" sz="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қилиш</a:t>
            </a:r>
            <a:r>
              <a:rPr lang="ru-RU" sz="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</a:t>
            </a:r>
            <a:r>
              <a:rPr lang="ru-RU" sz="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ижрочига</a:t>
            </a:r>
            <a:r>
              <a:rPr lang="ru-RU" sz="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юбориш</a:t>
            </a:r>
            <a:endParaRPr lang="ru-RU" sz="8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9" name="Скругленный прямоугольник 128"/>
          <p:cNvSpPr/>
          <p:nvPr/>
        </p:nvSpPr>
        <p:spPr>
          <a:xfrm>
            <a:off x="2905125" y="11068050"/>
            <a:ext cx="1536700" cy="874713"/>
          </a:xfrm>
          <a:prstGeom prst="round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36000" tIns="36000" rIns="36000" bIns="36000"/>
          <a:lstStyle/>
          <a:p>
            <a:pPr algn="ctr" defTabSz="79360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" b="1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Вазирлар</a:t>
            </a:r>
            <a:r>
              <a:rPr lang="ru-RU" sz="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00" b="1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Маҳкамаси</a:t>
            </a:r>
            <a:endParaRPr lang="ru-RU" sz="8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defTabSz="79360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" b="1" i="1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Котибият</a:t>
            </a:r>
            <a:r>
              <a:rPr lang="ru-RU" sz="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lvl="1" indent="0" defTabSz="79360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НҲҲ </a:t>
            </a:r>
            <a:r>
              <a:rPr lang="ru-RU" sz="8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лойиҳасини</a:t>
            </a:r>
            <a:r>
              <a:rPr lang="ru-RU" sz="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тайёрлаш</a:t>
            </a:r>
            <a:r>
              <a:rPr lang="ru-RU" sz="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</a:t>
            </a:r>
            <a:r>
              <a:rPr lang="ru-RU" sz="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Вазирлар</a:t>
            </a:r>
            <a:r>
              <a:rPr lang="ru-RU" sz="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Маҳкамаси</a:t>
            </a:r>
            <a:r>
              <a:rPr lang="ru-RU" sz="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аппарати</a:t>
            </a:r>
            <a:r>
              <a:rPr lang="ru-RU" sz="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раҳбариятига</a:t>
            </a:r>
            <a:r>
              <a:rPr lang="ru-RU" sz="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ахборот</a:t>
            </a:r>
            <a:r>
              <a:rPr lang="ru-RU" sz="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бериш</a:t>
            </a:r>
            <a:endParaRPr lang="ru-RU" sz="8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2" name="Стрелка вправо с вырезом 131"/>
          <p:cNvSpPr/>
          <p:nvPr/>
        </p:nvSpPr>
        <p:spPr>
          <a:xfrm rot="10800000">
            <a:off x="7700963" y="11145838"/>
            <a:ext cx="436562" cy="290512"/>
          </a:xfrm>
          <a:prstGeom prst="notchedRightArrow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defTabSz="793608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562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33" name="Скругленный прямоугольник 132"/>
          <p:cNvSpPr/>
          <p:nvPr/>
        </p:nvSpPr>
        <p:spPr>
          <a:xfrm>
            <a:off x="4567238" y="11087100"/>
            <a:ext cx="1536700" cy="871538"/>
          </a:xfrm>
          <a:prstGeom prst="round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36000" tIns="36000" rIns="36000" bIns="36000"/>
          <a:lstStyle/>
          <a:p>
            <a:pPr algn="ctr" defTabSz="79360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" b="1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Вазирлар</a:t>
            </a:r>
            <a:r>
              <a:rPr lang="ru-RU" sz="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00" b="1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Маҳкамаси</a:t>
            </a:r>
            <a:endParaRPr lang="ru-RU" sz="8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defTabSz="79360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" b="1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Аппарат </a:t>
            </a:r>
            <a:r>
              <a:rPr lang="ru-RU" sz="800" b="1" i="1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бошқарувчиси</a:t>
            </a:r>
            <a:r>
              <a:rPr lang="ru-RU" sz="800" b="1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lvl="1" indent="0" defTabSz="79360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НҲҲ </a:t>
            </a:r>
            <a:r>
              <a:rPr lang="ru-RU" sz="8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лойиҳаси</a:t>
            </a:r>
            <a:r>
              <a:rPr lang="ru-RU" sz="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бўйича</a:t>
            </a:r>
            <a:r>
              <a:rPr lang="ru-RU" sz="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Ўзбекистон </a:t>
            </a:r>
            <a:r>
              <a:rPr lang="ru-RU" sz="8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Республикасининг</a:t>
            </a:r>
            <a:r>
              <a:rPr lang="ru-RU" sz="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Бош </a:t>
            </a:r>
            <a:r>
              <a:rPr lang="ru-RU" sz="8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вазирига</a:t>
            </a:r>
            <a:r>
              <a:rPr lang="ru-RU" sz="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ахборот</a:t>
            </a:r>
            <a:r>
              <a:rPr lang="ru-RU" sz="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бериш</a:t>
            </a:r>
            <a:endParaRPr lang="ru-RU" sz="8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0" name="Стрелка вправо с вырезом 99"/>
          <p:cNvSpPr/>
          <p:nvPr/>
        </p:nvSpPr>
        <p:spPr>
          <a:xfrm rot="10800000" flipH="1">
            <a:off x="3084513" y="2382838"/>
            <a:ext cx="427037" cy="292100"/>
          </a:xfrm>
          <a:prstGeom prst="notchedRightArrow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defTabSz="793608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562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34" name="Стрелка углом 133"/>
          <p:cNvSpPr/>
          <p:nvPr/>
        </p:nvSpPr>
        <p:spPr>
          <a:xfrm rot="10800000" flipH="1">
            <a:off x="3651250" y="4344988"/>
            <a:ext cx="222250" cy="207962"/>
          </a:xfrm>
          <a:prstGeom prst="bentArrow">
            <a:avLst>
              <a:gd name="adj1" fmla="val 31190"/>
              <a:gd name="adj2" fmla="val 25932"/>
              <a:gd name="adj3" fmla="val 25000"/>
              <a:gd name="adj4" fmla="val 34609"/>
            </a:avLst>
          </a:prstGeom>
          <a:solidFill>
            <a:schemeClr val="bg1">
              <a:lumMod val="95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defTabSz="793608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562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35" name="Стрелка углом 134"/>
          <p:cNvSpPr/>
          <p:nvPr/>
        </p:nvSpPr>
        <p:spPr>
          <a:xfrm rot="10800000" flipH="1">
            <a:off x="5748338" y="4338638"/>
            <a:ext cx="223837" cy="206375"/>
          </a:xfrm>
          <a:prstGeom prst="bentArrow">
            <a:avLst>
              <a:gd name="adj1" fmla="val 31190"/>
              <a:gd name="adj2" fmla="val 25932"/>
              <a:gd name="adj3" fmla="val 25000"/>
              <a:gd name="adj4" fmla="val 34609"/>
            </a:avLst>
          </a:prstGeom>
          <a:solidFill>
            <a:schemeClr val="bg1">
              <a:lumMod val="95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defTabSz="793608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562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36" name="Стрелка углом 135"/>
          <p:cNvSpPr/>
          <p:nvPr/>
        </p:nvSpPr>
        <p:spPr>
          <a:xfrm rot="16200000" flipH="1">
            <a:off x="1622425" y="3327400"/>
            <a:ext cx="265113" cy="392113"/>
          </a:xfrm>
          <a:prstGeom prst="bentArrow">
            <a:avLst>
              <a:gd name="adj1" fmla="val 31190"/>
              <a:gd name="adj2" fmla="val 25932"/>
              <a:gd name="adj3" fmla="val 25000"/>
              <a:gd name="adj4" fmla="val 34609"/>
            </a:avLst>
          </a:prstGeom>
          <a:solidFill>
            <a:schemeClr val="bg1">
              <a:lumMod val="95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defTabSz="793608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562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38" name="Скругленный прямоугольник 137"/>
          <p:cNvSpPr/>
          <p:nvPr/>
        </p:nvSpPr>
        <p:spPr>
          <a:xfrm>
            <a:off x="8153400" y="2190750"/>
            <a:ext cx="1016000" cy="579438"/>
          </a:xfrm>
          <a:prstGeom prst="roundRect">
            <a:avLst/>
          </a:prstGeom>
          <a:solidFill>
            <a:schemeClr val="bg1"/>
          </a:solidFill>
          <a:ln w="12700">
            <a:solidFill>
              <a:srgbClr val="FFC000"/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36000" tIns="36000" rIns="36000" bIns="36000"/>
          <a:lstStyle/>
          <a:p>
            <a:pPr algn="ctr" defTabSz="79360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9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Тайёрлаш</a:t>
            </a:r>
            <a:r>
              <a:rPr lang="ru-RU" sz="9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9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</a:t>
            </a:r>
            <a:r>
              <a:rPr lang="ru-RU" sz="9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9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келишувга</a:t>
            </a:r>
            <a:r>
              <a:rPr lang="ru-RU" sz="9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9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юбориш</a:t>
            </a:r>
            <a:r>
              <a:rPr lang="ru-RU" sz="9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9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босқичи</a:t>
            </a:r>
            <a:endParaRPr lang="ru-RU" sz="9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9" name="Скругленный прямоугольник 138"/>
          <p:cNvSpPr/>
          <p:nvPr/>
        </p:nvSpPr>
        <p:spPr>
          <a:xfrm>
            <a:off x="8153400" y="3721100"/>
            <a:ext cx="1016000" cy="581025"/>
          </a:xfrm>
          <a:prstGeom prst="roundRect">
            <a:avLst/>
          </a:prstGeom>
          <a:solidFill>
            <a:schemeClr val="bg1"/>
          </a:solidFill>
          <a:ln w="12700">
            <a:solidFill>
              <a:srgbClr val="FFC000"/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36000" tIns="36000" rIns="36000" bIns="36000"/>
          <a:lstStyle/>
          <a:p>
            <a:pPr algn="ctr" defTabSz="79360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9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Келишиш</a:t>
            </a:r>
            <a:r>
              <a:rPr lang="ru-RU" sz="9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9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босқичи</a:t>
            </a:r>
            <a:endParaRPr lang="ru-RU" sz="9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0" name="Скругленный прямоугольник 139"/>
          <p:cNvSpPr/>
          <p:nvPr/>
        </p:nvSpPr>
        <p:spPr>
          <a:xfrm>
            <a:off x="8169275" y="7299325"/>
            <a:ext cx="1012825" cy="631825"/>
          </a:xfrm>
          <a:prstGeom prst="roundRect">
            <a:avLst/>
          </a:prstGeom>
          <a:solidFill>
            <a:schemeClr val="bg1"/>
          </a:solidFill>
          <a:ln w="12700">
            <a:solidFill>
              <a:srgbClr val="FFC000"/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36000" tIns="36000" rIns="36000" bIns="36000"/>
          <a:lstStyle/>
          <a:p>
            <a:pPr algn="ctr" defTabSz="79360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9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Вазирлар</a:t>
            </a:r>
            <a:r>
              <a:rPr lang="ru-RU" sz="9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9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Маҳкамасига</a:t>
            </a:r>
            <a:r>
              <a:rPr lang="ru-RU" sz="9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9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киритиш</a:t>
            </a:r>
            <a:r>
              <a:rPr lang="ru-RU" sz="9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9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босқичи</a:t>
            </a:r>
            <a:endParaRPr lang="ru-RU" sz="9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1" name="Стрелка вправо с вырезом 140"/>
          <p:cNvSpPr/>
          <p:nvPr/>
        </p:nvSpPr>
        <p:spPr>
          <a:xfrm rot="10800000" flipH="1">
            <a:off x="7723188" y="6711950"/>
            <a:ext cx="425450" cy="292100"/>
          </a:xfrm>
          <a:prstGeom prst="notchedRightArrow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defTabSz="793608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562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43" name="Скругленный прямоугольник 142"/>
          <p:cNvSpPr/>
          <p:nvPr/>
        </p:nvSpPr>
        <p:spPr>
          <a:xfrm>
            <a:off x="8169275" y="6303963"/>
            <a:ext cx="1017588" cy="581025"/>
          </a:xfrm>
          <a:prstGeom prst="roundRect">
            <a:avLst/>
          </a:prstGeom>
          <a:solidFill>
            <a:schemeClr val="bg1"/>
          </a:solidFill>
          <a:ln w="12700">
            <a:solidFill>
              <a:srgbClr val="FFC000"/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36000" tIns="36000" rIns="36000" bIns="36000"/>
          <a:lstStyle/>
          <a:p>
            <a:pPr algn="ctr" defTabSz="79360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9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Келишиш</a:t>
            </a:r>
            <a:r>
              <a:rPr lang="ru-RU" sz="9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9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босқичи</a:t>
            </a:r>
            <a:endParaRPr lang="ru-RU" sz="9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4" name="Скругленный прямоугольник 143"/>
          <p:cNvSpPr/>
          <p:nvPr/>
        </p:nvSpPr>
        <p:spPr>
          <a:xfrm>
            <a:off x="8153400" y="5245100"/>
            <a:ext cx="1016000" cy="579438"/>
          </a:xfrm>
          <a:prstGeom prst="roundRect">
            <a:avLst/>
          </a:prstGeom>
          <a:solidFill>
            <a:schemeClr val="bg1"/>
          </a:solidFill>
          <a:ln w="12700">
            <a:solidFill>
              <a:srgbClr val="FFC000"/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36000" tIns="36000" rIns="36000" bIns="36000"/>
          <a:lstStyle/>
          <a:p>
            <a:pPr algn="ctr" defTabSz="79360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9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Умумлаштириш</a:t>
            </a:r>
            <a:r>
              <a:rPr lang="ru-RU" sz="9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9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</a:t>
            </a:r>
            <a:r>
              <a:rPr lang="ru-RU" sz="9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9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пухта</a:t>
            </a:r>
            <a:r>
              <a:rPr lang="ru-RU" sz="9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9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ишлаш</a:t>
            </a:r>
            <a:r>
              <a:rPr lang="ru-RU" sz="9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9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босқичи</a:t>
            </a:r>
            <a:endParaRPr lang="ru-RU" sz="9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5" name="Скругленный прямоугольник 144"/>
          <p:cNvSpPr/>
          <p:nvPr/>
        </p:nvSpPr>
        <p:spPr>
          <a:xfrm>
            <a:off x="8121650" y="8705850"/>
            <a:ext cx="1011238" cy="625475"/>
          </a:xfrm>
          <a:prstGeom prst="roundRect">
            <a:avLst/>
          </a:prstGeom>
          <a:solidFill>
            <a:schemeClr val="bg1"/>
          </a:solidFill>
          <a:ln w="12700">
            <a:solidFill>
              <a:srgbClr val="FFC000"/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36000" tIns="36000" rIns="36000" bIns="36000"/>
          <a:lstStyle/>
          <a:p>
            <a:pPr algn="ctr" defTabSz="79360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9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Вазирлар</a:t>
            </a:r>
            <a:r>
              <a:rPr lang="ru-RU" sz="9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9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Маҳкамасида</a:t>
            </a:r>
            <a:r>
              <a:rPr lang="ru-RU" sz="9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экспертиза </a:t>
            </a:r>
            <a:r>
              <a:rPr lang="ru-RU" sz="9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босқичи</a:t>
            </a:r>
            <a:endParaRPr lang="ru-RU" sz="9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6" name="Скругленный прямоугольник 145"/>
          <p:cNvSpPr/>
          <p:nvPr/>
        </p:nvSpPr>
        <p:spPr>
          <a:xfrm>
            <a:off x="8153400" y="9963150"/>
            <a:ext cx="1079500" cy="963613"/>
          </a:xfrm>
          <a:prstGeom prst="roundRect">
            <a:avLst/>
          </a:prstGeom>
          <a:solidFill>
            <a:schemeClr val="bg1"/>
          </a:solidFill>
          <a:ln w="12700">
            <a:solidFill>
              <a:srgbClr val="FFC000"/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36000" tIns="0" rIns="36000" bIns="36000"/>
          <a:lstStyle/>
          <a:p>
            <a:pPr algn="ctr" defTabSz="79360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9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Ўзбекистон Республикаси </a:t>
            </a:r>
            <a:r>
              <a:rPr lang="ru-RU" sz="9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Президентининг </a:t>
            </a:r>
            <a:r>
              <a:rPr lang="ru-RU" sz="9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Администрацияси</a:t>
            </a:r>
            <a:r>
              <a:rPr lang="ru-RU" sz="9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9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билан</a:t>
            </a:r>
            <a:r>
              <a:rPr lang="ru-RU" sz="9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9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келишиш</a:t>
            </a:r>
            <a:r>
              <a:rPr lang="ru-RU" sz="9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9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босқичи</a:t>
            </a:r>
            <a:endParaRPr lang="ru-RU" sz="85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7" name="Скругленный прямоугольник 146"/>
          <p:cNvSpPr/>
          <p:nvPr/>
        </p:nvSpPr>
        <p:spPr>
          <a:xfrm>
            <a:off x="8145463" y="11101388"/>
            <a:ext cx="1062037" cy="346075"/>
          </a:xfrm>
          <a:prstGeom prst="roundRect">
            <a:avLst/>
          </a:prstGeom>
          <a:solidFill>
            <a:schemeClr val="bg1"/>
          </a:solidFill>
          <a:ln w="12700">
            <a:solidFill>
              <a:srgbClr val="FFC000"/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36000" tIns="36000" rIns="36000" bIns="36000"/>
          <a:lstStyle/>
          <a:p>
            <a:pPr algn="ctr" defTabSz="79360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9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Имзолаш</a:t>
            </a:r>
            <a:r>
              <a:rPr lang="ru-RU" sz="9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9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босқичи</a:t>
            </a:r>
            <a:endParaRPr lang="ru-RU" sz="9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412" name="Picture 2" descr="Сенат Ресбулики Узбекистан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4257675" y="10134600"/>
            <a:ext cx="2676525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10"/>
          <a:srcRect l="-1089" t="1854" r="1089" b="52716"/>
          <a:stretch/>
        </p:blipFill>
        <p:spPr>
          <a:xfrm>
            <a:off x="7412038" y="11563350"/>
            <a:ext cx="1333500" cy="706438"/>
          </a:xfrm>
          <a:prstGeom prst="rect">
            <a:avLst/>
          </a:prstGeom>
          <a:ln>
            <a:solidFill>
              <a:schemeClr val="accent1">
                <a:lumMod val="40000"/>
                <a:lumOff val="60000"/>
              </a:schemeClr>
            </a:solidFill>
          </a:ln>
        </p:spPr>
      </p:pic>
      <p:sp>
        <p:nvSpPr>
          <p:cNvPr id="150" name="Скругленный прямоугольник 149"/>
          <p:cNvSpPr/>
          <p:nvPr/>
        </p:nvSpPr>
        <p:spPr>
          <a:xfrm>
            <a:off x="3578225" y="6210300"/>
            <a:ext cx="2117725" cy="820738"/>
          </a:xfrm>
          <a:prstGeom prst="roundRect">
            <a:avLst/>
          </a:prstGeom>
          <a:solidFill>
            <a:schemeClr val="bg1"/>
          </a:solidFill>
          <a:ln w="12700">
            <a:solidFill>
              <a:srgbClr val="00B050"/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36000" tIns="36000" rIns="36000" bIns="36000"/>
          <a:lstStyle/>
          <a:p>
            <a:pPr algn="ctr" defTabSz="79360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" b="1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Адлия</a:t>
            </a:r>
            <a:r>
              <a:rPr lang="ru-RU" sz="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00" b="1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вазирлиги</a:t>
            </a:r>
            <a:endParaRPr lang="ru-RU" sz="8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defTabSz="793608" fontAlgn="auto">
              <a:spcBef>
                <a:spcPts val="600"/>
              </a:spcBef>
              <a:spcAft>
                <a:spcPts val="0"/>
              </a:spcAft>
              <a:defRPr/>
            </a:pPr>
            <a:r>
              <a:rPr lang="ru-RU" sz="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8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Лойиҳа</a:t>
            </a:r>
            <a:r>
              <a:rPr lang="ru-RU" sz="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бўйича</a:t>
            </a:r>
            <a:r>
              <a:rPr lang="ru-RU" sz="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вазирнинг</a:t>
            </a:r>
            <a:r>
              <a:rPr lang="ru-RU" sz="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шахсий</a:t>
            </a:r>
            <a:r>
              <a:rPr lang="ru-RU" sz="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ЭРИ </a:t>
            </a:r>
            <a:r>
              <a:rPr lang="ru-RU" sz="8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билан</a:t>
            </a:r>
            <a:r>
              <a:rPr lang="ru-RU" sz="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ҳуқуқий</a:t>
            </a:r>
            <a:r>
              <a:rPr lang="ru-RU" sz="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ҳулоса</a:t>
            </a:r>
            <a:r>
              <a:rPr lang="ru-RU" sz="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бериш</a:t>
            </a:r>
            <a:endParaRPr lang="ru-RU" sz="8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7512050" y="12018963"/>
            <a:ext cx="1166813" cy="250825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pPr indent="88900" algn="just" defTabSz="79360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5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</a:t>
            </a:r>
            <a:r>
              <a:rPr lang="ru-RU" sz="25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целях обеспечения полноценного внедрения и бесперебойного функционирования Единой электронной системы, обеспечения необходимой прозрачности и ускорения процесса разработки и согласования (визирования) проектов нормативно-правовых актов Кабинет Министров </a:t>
            </a:r>
            <a:r>
              <a:rPr lang="ru-RU" sz="25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постановляет</a:t>
            </a:r>
            <a:r>
              <a:rPr lang="ru-RU" sz="25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endParaRPr lang="ru-RU" sz="25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pSp>
        <p:nvGrpSpPr>
          <p:cNvPr id="14418" name="Группа 86"/>
          <p:cNvGrpSpPr>
            <a:grpSpLocks/>
          </p:cNvGrpSpPr>
          <p:nvPr/>
        </p:nvGrpSpPr>
        <p:grpSpPr bwMode="auto">
          <a:xfrm>
            <a:off x="3438525" y="2622550"/>
            <a:ext cx="2079625" cy="566738"/>
            <a:chOff x="3437858" y="2621870"/>
            <a:chExt cx="2080763" cy="567834"/>
          </a:xfrm>
        </p:grpSpPr>
        <p:sp>
          <p:nvSpPr>
            <p:cNvPr id="88" name="Прямоугольник 87">
              <a:extLst>
                <a:ext uri="{FF2B5EF4-FFF2-40B4-BE49-F238E27FC236}"/>
              </a:extLst>
            </p:cNvPr>
            <p:cNvSpPr/>
            <p:nvPr/>
          </p:nvSpPr>
          <p:spPr>
            <a:xfrm>
              <a:off x="3471214" y="2642548"/>
              <a:ext cx="316085" cy="63623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defTabSz="793608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uz-Cyrl-UZ" sz="400" dirty="0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Номи</a:t>
              </a:r>
              <a:endParaRPr lang="ru-RU" sz="1050" dirty="0"/>
            </a:p>
          </p:txBody>
        </p:sp>
        <p:sp>
          <p:nvSpPr>
            <p:cNvPr id="89" name="Прямоугольник 88">
              <a:extLst>
                <a:ext uri="{FF2B5EF4-FFF2-40B4-BE49-F238E27FC236}"/>
              </a:extLst>
            </p:cNvPr>
            <p:cNvSpPr/>
            <p:nvPr/>
          </p:nvSpPr>
          <p:spPr>
            <a:xfrm>
              <a:off x="4408352" y="2663225"/>
              <a:ext cx="366913" cy="46127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defTabSz="793608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uz-Cyrl-UZ" sz="400" dirty="0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Ижрочи</a:t>
              </a:r>
              <a:endParaRPr lang="ru-RU" sz="1050" dirty="0"/>
            </a:p>
          </p:txBody>
        </p:sp>
        <p:sp>
          <p:nvSpPr>
            <p:cNvPr id="90" name="Прямоугольник 89">
              <a:extLst>
                <a:ext uri="{FF2B5EF4-FFF2-40B4-BE49-F238E27FC236}"/>
              </a:extLst>
            </p:cNvPr>
            <p:cNvSpPr/>
            <p:nvPr/>
          </p:nvSpPr>
          <p:spPr>
            <a:xfrm>
              <a:off x="4802267" y="2656863"/>
              <a:ext cx="314497" cy="63623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defTabSz="793608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uz-Cyrl-UZ" sz="400" dirty="0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Соҳа</a:t>
              </a:r>
              <a:endParaRPr lang="ru-RU" sz="1050" dirty="0"/>
            </a:p>
          </p:txBody>
        </p:sp>
        <p:sp>
          <p:nvSpPr>
            <p:cNvPr id="92" name="Прямоугольник 91">
              <a:extLst>
                <a:ext uri="{FF2B5EF4-FFF2-40B4-BE49-F238E27FC236}"/>
              </a:extLst>
            </p:cNvPr>
            <p:cNvSpPr/>
            <p:nvPr/>
          </p:nvSpPr>
          <p:spPr>
            <a:xfrm>
              <a:off x="5143766" y="2621870"/>
              <a:ext cx="374855" cy="114521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defTabSz="793608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uz-Cyrl-UZ" sz="400" dirty="0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Ҳужжат тури</a:t>
              </a:r>
              <a:endParaRPr lang="ru-RU" sz="1050" dirty="0"/>
            </a:p>
          </p:txBody>
        </p:sp>
        <p:sp>
          <p:nvSpPr>
            <p:cNvPr id="93" name="Прямоугольник 92">
              <a:extLst>
                <a:ext uri="{FF2B5EF4-FFF2-40B4-BE49-F238E27FC236}"/>
              </a:extLst>
            </p:cNvPr>
            <p:cNvSpPr/>
            <p:nvPr/>
          </p:nvSpPr>
          <p:spPr>
            <a:xfrm>
              <a:off x="4370231" y="2792061"/>
              <a:ext cx="370089" cy="394461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0" tIns="0" rIns="0" bIns="0" anchor="ctr"/>
            <a:lstStyle/>
            <a:p>
              <a:pPr algn="ctr" defTabSz="793608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uz-Cyrl-UZ" sz="3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Ахборот технологиялари ва коммуникацияларини ривожлантириш вазирлиги</a:t>
              </a:r>
              <a:endParaRPr lang="ru-RU" sz="1000" dirty="0">
                <a:solidFill>
                  <a:schemeClr val="tx1"/>
                </a:solidFill>
              </a:endParaRPr>
            </a:p>
          </p:txBody>
        </p:sp>
        <p:sp>
          <p:nvSpPr>
            <p:cNvPr id="97" name="Прямоугольник 96">
              <a:extLst>
                <a:ext uri="{FF2B5EF4-FFF2-40B4-BE49-F238E27FC236}"/>
              </a:extLst>
            </p:cNvPr>
            <p:cNvSpPr/>
            <p:nvPr/>
          </p:nvSpPr>
          <p:spPr>
            <a:xfrm>
              <a:off x="4740320" y="2796833"/>
              <a:ext cx="373267" cy="388099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0" tIns="0" rIns="0" bIns="0" anchor="ctr"/>
            <a:lstStyle/>
            <a:p>
              <a:pPr algn="ctr" defTabSz="793608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uz-Cyrl-UZ" sz="4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Ҳуқуқий муносабатлар</a:t>
              </a:r>
              <a:endParaRPr lang="ru-RU" sz="1050" dirty="0">
                <a:solidFill>
                  <a:schemeClr val="tx1"/>
                </a:solidFill>
              </a:endParaRPr>
            </a:p>
          </p:txBody>
        </p:sp>
        <p:sp>
          <p:nvSpPr>
            <p:cNvPr id="98" name="Прямоугольник 97">
              <a:extLst>
                <a:ext uri="{FF2B5EF4-FFF2-40B4-BE49-F238E27FC236}"/>
              </a:extLst>
            </p:cNvPr>
            <p:cNvSpPr/>
            <p:nvPr/>
          </p:nvSpPr>
          <p:spPr>
            <a:xfrm>
              <a:off x="5142178" y="2796833"/>
              <a:ext cx="373266" cy="388099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0" tIns="0" rIns="0" bIns="0" anchor="ctr"/>
            <a:lstStyle/>
            <a:p>
              <a:pPr algn="ctr" defTabSz="793608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uz-Cyrl-UZ" sz="4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Вазирлар Маҳкамасининг қарори</a:t>
              </a:r>
              <a:endParaRPr lang="ru-RU" sz="1050" dirty="0">
                <a:solidFill>
                  <a:schemeClr val="tx1"/>
                </a:solidFill>
              </a:endParaRPr>
            </a:p>
          </p:txBody>
        </p:sp>
        <p:sp>
          <p:nvSpPr>
            <p:cNvPr id="103" name="Прямоугольник 102">
              <a:extLst>
                <a:ext uri="{FF2B5EF4-FFF2-40B4-BE49-F238E27FC236}"/>
              </a:extLst>
            </p:cNvPr>
            <p:cNvSpPr/>
            <p:nvPr/>
          </p:nvSpPr>
          <p:spPr>
            <a:xfrm>
              <a:off x="3437858" y="2795243"/>
              <a:ext cx="806891" cy="394461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0" tIns="0" rIns="0" bIns="0" anchor="ctr"/>
            <a:lstStyle/>
            <a:p>
              <a:pPr algn="ctr" defTabSz="793608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uz-Cyrl-UZ" sz="400" dirty="0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Меъёрий-ҳуқуқий ҳужжатлар лойиҳаларини ишлаб чиқиш ва келишиш бўйича Ягона электрон тизимни жорий этиш чоралари тўғрисида </a:t>
              </a:r>
              <a:endParaRPr lang="ru-RU" sz="1050" dirty="0">
                <a:solidFill>
                  <a:srgbClr val="7030A0"/>
                </a:solidFill>
              </a:endParaRPr>
            </a:p>
          </p:txBody>
        </p:sp>
      </p:grpSp>
      <p:grpSp>
        <p:nvGrpSpPr>
          <p:cNvPr id="14419" name="Группа 104"/>
          <p:cNvGrpSpPr>
            <a:grpSpLocks/>
          </p:cNvGrpSpPr>
          <p:nvPr/>
        </p:nvGrpSpPr>
        <p:grpSpPr bwMode="auto">
          <a:xfrm>
            <a:off x="5654675" y="2595563"/>
            <a:ext cx="1519238" cy="552450"/>
            <a:chOff x="5654435" y="2595957"/>
            <a:chExt cx="1519933" cy="551448"/>
          </a:xfrm>
        </p:grpSpPr>
        <p:sp>
          <p:nvSpPr>
            <p:cNvPr id="106" name="Прямоугольник 105">
              <a:extLst>
                <a:ext uri="{FF2B5EF4-FFF2-40B4-BE49-F238E27FC236}"/>
              </a:extLst>
            </p:cNvPr>
            <p:cNvSpPr/>
            <p:nvPr/>
          </p:nvSpPr>
          <p:spPr>
            <a:xfrm>
              <a:off x="5654435" y="2614972"/>
              <a:ext cx="266822" cy="71307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0" tIns="0" rIns="0" bIns="0" anchor="ctr"/>
            <a:lstStyle/>
            <a:p>
              <a:pPr algn="ctr" defTabSz="793608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uz-Cyrl-UZ" sz="3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Сана</a:t>
              </a:r>
              <a:endParaRPr lang="ru-RU" sz="3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7" name="Прямоугольник 106">
              <a:extLst>
                <a:ext uri="{FF2B5EF4-FFF2-40B4-BE49-F238E27FC236}"/>
              </a:extLst>
            </p:cNvPr>
            <p:cNvSpPr/>
            <p:nvPr/>
          </p:nvSpPr>
          <p:spPr>
            <a:xfrm>
              <a:off x="5941904" y="2595957"/>
              <a:ext cx="266822" cy="107754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0" tIns="0" rIns="0" bIns="0" anchor="ctr"/>
            <a:lstStyle/>
            <a:p>
              <a:pPr algn="ctr" defTabSz="793608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uz-Cyrl-UZ" sz="3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Ташкилот номи</a:t>
              </a:r>
              <a:endParaRPr lang="ru-RU" sz="3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9" name="Прямоугольник 108">
              <a:extLst>
                <a:ext uri="{FF2B5EF4-FFF2-40B4-BE49-F238E27FC236}"/>
              </a:extLst>
            </p:cNvPr>
            <p:cNvSpPr/>
            <p:nvPr/>
          </p:nvSpPr>
          <p:spPr>
            <a:xfrm>
              <a:off x="6292902" y="2621311"/>
              <a:ext cx="266822" cy="71307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0" tIns="0" rIns="0" bIns="0" anchor="ctr"/>
            <a:lstStyle/>
            <a:p>
              <a:pPr algn="ctr" defTabSz="793608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uz-Cyrl-UZ" sz="3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Ф.И.Ш.</a:t>
              </a:r>
              <a:endParaRPr lang="ru-RU" sz="3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0" name="Прямоугольник 109">
              <a:extLst>
                <a:ext uri="{FF2B5EF4-FFF2-40B4-BE49-F238E27FC236}"/>
              </a:extLst>
            </p:cNvPr>
            <p:cNvSpPr/>
            <p:nvPr/>
          </p:nvSpPr>
          <p:spPr>
            <a:xfrm>
              <a:off x="6686782" y="2616557"/>
              <a:ext cx="233470" cy="68139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0" tIns="0" rIns="0" bIns="0" anchor="ctr"/>
            <a:lstStyle/>
            <a:p>
              <a:pPr algn="ctr" defTabSz="793608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uz-Cyrl-UZ" sz="3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Лавозими</a:t>
              </a:r>
              <a:endParaRPr lang="ru-RU" sz="3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1" name="Прямоугольник 110">
              <a:extLst>
                <a:ext uri="{FF2B5EF4-FFF2-40B4-BE49-F238E27FC236}"/>
              </a:extLst>
            </p:cNvPr>
            <p:cNvSpPr/>
            <p:nvPr/>
          </p:nvSpPr>
          <p:spPr>
            <a:xfrm>
              <a:off x="6940898" y="2619726"/>
              <a:ext cx="233470" cy="83985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0" tIns="0" rIns="0" bIns="0" anchor="ctr"/>
            <a:lstStyle/>
            <a:p>
              <a:pPr algn="ctr" defTabSz="793608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uz-Cyrl-UZ" sz="3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Келишув натижаси </a:t>
              </a:r>
              <a:endParaRPr lang="ru-RU" sz="3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2" name="Прямоугольник 111">
              <a:extLst>
                <a:ext uri="{FF2B5EF4-FFF2-40B4-BE49-F238E27FC236}"/>
              </a:extLst>
            </p:cNvPr>
            <p:cNvSpPr/>
            <p:nvPr/>
          </p:nvSpPr>
          <p:spPr>
            <a:xfrm>
              <a:off x="6680429" y="2917635"/>
              <a:ext cx="233470" cy="68139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0" tIns="0" rIns="0" bIns="0" anchor="ctr"/>
            <a:lstStyle/>
            <a:p>
              <a:pPr algn="ctr" defTabSz="793608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uz-Cyrl-UZ" sz="3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Вазир</a:t>
              </a:r>
              <a:endParaRPr lang="ru-RU" sz="3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5" name="Прямоугольник 114">
              <a:extLst>
                <a:ext uri="{FF2B5EF4-FFF2-40B4-BE49-F238E27FC236}"/>
              </a:extLst>
            </p:cNvPr>
            <p:cNvSpPr/>
            <p:nvPr/>
          </p:nvSpPr>
          <p:spPr>
            <a:xfrm>
              <a:off x="5918081" y="2752834"/>
              <a:ext cx="370057" cy="394571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0" tIns="0" rIns="0" bIns="0" anchor="ctr"/>
            <a:lstStyle/>
            <a:p>
              <a:pPr algn="ctr" defTabSz="793608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uz-Cyrl-UZ" sz="3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Ахборот технологиялари ва коммуникацияларини ривожлантириш вазирлиги</a:t>
              </a:r>
              <a:endParaRPr lang="ru-RU" sz="1000" dirty="0">
                <a:solidFill>
                  <a:schemeClr val="tx1"/>
                </a:solidFill>
              </a:endParaRPr>
            </a:p>
          </p:txBody>
        </p:sp>
      </p:grpSp>
      <p:sp>
        <p:nvSpPr>
          <p:cNvPr id="101" name="Стрелка вправо с вырезом 100"/>
          <p:cNvSpPr/>
          <p:nvPr/>
        </p:nvSpPr>
        <p:spPr>
          <a:xfrm rot="10800000" flipH="1">
            <a:off x="5378450" y="2389188"/>
            <a:ext cx="425450" cy="292100"/>
          </a:xfrm>
          <a:prstGeom prst="notchedRightArrow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defTabSz="793608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562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16" name="Прямоугольник 115">
            <a:extLst>
              <a:ext uri="{FF2B5EF4-FFF2-40B4-BE49-F238E27FC236}"/>
            </a:extLst>
          </p:cNvPr>
          <p:cNvSpPr/>
          <p:nvPr/>
        </p:nvSpPr>
        <p:spPr>
          <a:xfrm>
            <a:off x="2184400" y="4500563"/>
            <a:ext cx="339725" cy="301625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anchor="ctr"/>
          <a:lstStyle/>
          <a:p>
            <a:pPr algn="ctr" defTabSz="79360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z-Cyrl-UZ" sz="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Давлат солиқ қўмитаси</a:t>
            </a:r>
            <a:endParaRPr lang="ru-RU" sz="500" dirty="0">
              <a:solidFill>
                <a:schemeClr val="tx1"/>
              </a:solidFill>
            </a:endParaRPr>
          </a:p>
        </p:txBody>
      </p:sp>
      <p:sp>
        <p:nvSpPr>
          <p:cNvPr id="128" name="Прямоугольник 127">
            <a:extLst>
              <a:ext uri="{FF2B5EF4-FFF2-40B4-BE49-F238E27FC236}"/>
            </a:extLst>
          </p:cNvPr>
          <p:cNvSpPr/>
          <p:nvPr/>
        </p:nvSpPr>
        <p:spPr>
          <a:xfrm>
            <a:off x="4306888" y="4500563"/>
            <a:ext cx="638175" cy="301625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anchor="ctr"/>
          <a:lstStyle/>
          <a:p>
            <a:pPr algn="ctr" defTabSz="79360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z-Cyrl-UZ" sz="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Иқтисодиёт ва саонат вазирлиги</a:t>
            </a:r>
            <a:endParaRPr lang="ru-RU" sz="500" dirty="0">
              <a:solidFill>
                <a:schemeClr val="tx1"/>
              </a:solidFill>
            </a:endParaRPr>
          </a:p>
        </p:txBody>
      </p:sp>
      <p:sp>
        <p:nvSpPr>
          <p:cNvPr id="130" name="Прямоугольник 129">
            <a:extLst>
              <a:ext uri="{FF2B5EF4-FFF2-40B4-BE49-F238E27FC236}"/>
            </a:extLst>
          </p:cNvPr>
          <p:cNvSpPr/>
          <p:nvPr/>
        </p:nvSpPr>
        <p:spPr>
          <a:xfrm>
            <a:off x="6467475" y="4513263"/>
            <a:ext cx="638175" cy="301625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anchor="ctr"/>
          <a:lstStyle/>
          <a:p>
            <a:pPr algn="ctr" defTabSz="79360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z-Cyrl-UZ" sz="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Молия вазирлиги</a:t>
            </a:r>
            <a:endParaRPr lang="ru-RU" sz="500" dirty="0">
              <a:solidFill>
                <a:schemeClr val="tx1"/>
              </a:solidFill>
            </a:endParaRPr>
          </a:p>
        </p:txBody>
      </p:sp>
      <p:sp>
        <p:nvSpPr>
          <p:cNvPr id="131" name="Прямоугольник 130">
            <a:extLst>
              <a:ext uri="{FF2B5EF4-FFF2-40B4-BE49-F238E27FC236}"/>
            </a:extLst>
          </p:cNvPr>
          <p:cNvSpPr/>
          <p:nvPr/>
        </p:nvSpPr>
        <p:spPr>
          <a:xfrm>
            <a:off x="6208713" y="5400675"/>
            <a:ext cx="287337" cy="395288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anchor="ctr"/>
          <a:lstStyle/>
          <a:p>
            <a:pPr algn="ctr" defTabSz="79360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z-Cyrl-UZ" sz="25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Ахборот технологиялари </a:t>
            </a:r>
            <a:br>
              <a:rPr lang="uz-Cyrl-UZ" sz="25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uz-Cyrl-UZ" sz="25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ва коммуникация-ларини ривожлантириш вазирлиги</a:t>
            </a:r>
            <a:endParaRPr lang="ru-RU" sz="250" dirty="0">
              <a:solidFill>
                <a:schemeClr val="tx1"/>
              </a:solidFill>
            </a:endParaRPr>
          </a:p>
        </p:txBody>
      </p:sp>
      <p:sp>
        <p:nvSpPr>
          <p:cNvPr id="137" name="Прямоугольник 136">
            <a:extLst>
              <a:ext uri="{FF2B5EF4-FFF2-40B4-BE49-F238E27FC236}"/>
            </a:extLst>
          </p:cNvPr>
          <p:cNvSpPr/>
          <p:nvPr/>
        </p:nvSpPr>
        <p:spPr>
          <a:xfrm>
            <a:off x="6807200" y="5565775"/>
            <a:ext cx="180975" cy="66675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anchor="ctr"/>
          <a:lstStyle/>
          <a:p>
            <a:pPr algn="ctr" defTabSz="79360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z-Cyrl-UZ" sz="3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Вазир</a:t>
            </a:r>
            <a:endParaRPr lang="ru-RU" sz="3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2" name="Прямоугольник 141">
            <a:extLst>
              <a:ext uri="{FF2B5EF4-FFF2-40B4-BE49-F238E27FC236}"/>
            </a:extLst>
          </p:cNvPr>
          <p:cNvSpPr/>
          <p:nvPr/>
        </p:nvSpPr>
        <p:spPr>
          <a:xfrm>
            <a:off x="6207125" y="6491288"/>
            <a:ext cx="231775" cy="26511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anchor="ctr"/>
          <a:lstStyle/>
          <a:p>
            <a:pPr algn="ctr" defTabSz="79360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z-Cyrl-UZ" sz="25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Адлия </a:t>
            </a:r>
            <a:br>
              <a:rPr lang="uz-Cyrl-UZ" sz="25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uz-Cyrl-UZ" sz="25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вазирлиги</a:t>
            </a:r>
            <a:endParaRPr lang="ru-RU" sz="250" dirty="0">
              <a:solidFill>
                <a:schemeClr val="tx1"/>
              </a:solidFill>
            </a:endParaRPr>
          </a:p>
        </p:txBody>
      </p:sp>
      <p:sp>
        <p:nvSpPr>
          <p:cNvPr id="149" name="Прямоугольник 148">
            <a:extLst>
              <a:ext uri="{FF2B5EF4-FFF2-40B4-BE49-F238E27FC236}"/>
            </a:extLst>
          </p:cNvPr>
          <p:cNvSpPr/>
          <p:nvPr/>
        </p:nvSpPr>
        <p:spPr>
          <a:xfrm>
            <a:off x="6786563" y="6594475"/>
            <a:ext cx="180975" cy="66675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anchor="ctr"/>
          <a:lstStyle/>
          <a:p>
            <a:pPr algn="ctr" defTabSz="79360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z-Cyrl-UZ" sz="3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Вазир</a:t>
            </a:r>
            <a:endParaRPr lang="ru-RU" sz="3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1" name="Прямоугольник 150">
            <a:extLst>
              <a:ext uri="{FF2B5EF4-FFF2-40B4-BE49-F238E27FC236}"/>
            </a:extLst>
          </p:cNvPr>
          <p:cNvSpPr/>
          <p:nvPr/>
        </p:nvSpPr>
        <p:spPr>
          <a:xfrm>
            <a:off x="6205538" y="7494588"/>
            <a:ext cx="287337" cy="33496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anchor="ctr"/>
          <a:lstStyle/>
          <a:p>
            <a:pPr algn="ctr" defTabSz="79360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z-Cyrl-UZ" sz="25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Ахборот технологиялари </a:t>
            </a:r>
            <a:br>
              <a:rPr lang="uz-Cyrl-UZ" sz="25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uz-Cyrl-UZ" sz="25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ва коммуникация-ларини ривожлантириш вазирлиги</a:t>
            </a:r>
            <a:endParaRPr lang="ru-RU" sz="250" dirty="0">
              <a:solidFill>
                <a:schemeClr val="tx1"/>
              </a:solidFill>
            </a:endParaRPr>
          </a:p>
        </p:txBody>
      </p:sp>
      <p:sp>
        <p:nvSpPr>
          <p:cNvPr id="152" name="Прямоугольник 151">
            <a:extLst>
              <a:ext uri="{FF2B5EF4-FFF2-40B4-BE49-F238E27FC236}"/>
            </a:extLst>
          </p:cNvPr>
          <p:cNvSpPr/>
          <p:nvPr/>
        </p:nvSpPr>
        <p:spPr>
          <a:xfrm>
            <a:off x="6786563" y="7600950"/>
            <a:ext cx="180975" cy="66675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anchor="ctr"/>
          <a:lstStyle/>
          <a:p>
            <a:pPr algn="ctr" defTabSz="79360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z-Cyrl-UZ" sz="3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Вазир</a:t>
            </a:r>
            <a:endParaRPr lang="ru-RU" sz="3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3" name="Прямоугольник 152">
            <a:extLst>
              <a:ext uri="{FF2B5EF4-FFF2-40B4-BE49-F238E27FC236}"/>
            </a:extLst>
          </p:cNvPr>
          <p:cNvSpPr/>
          <p:nvPr/>
        </p:nvSpPr>
        <p:spPr>
          <a:xfrm>
            <a:off x="7475538" y="11866563"/>
            <a:ext cx="1230312" cy="396875"/>
          </a:xfrm>
          <a:prstGeom prst="rect">
            <a:avLst/>
          </a:prstGeom>
          <a:ln w="3175">
            <a:solidFill>
              <a:schemeClr val="bg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0" tIns="0" rIns="0" bIns="0" anchor="ctr"/>
          <a:lstStyle/>
          <a:p>
            <a:pPr algn="r" defTabSz="793608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defTabSz="79360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Ягона</a:t>
            </a:r>
            <a:r>
              <a:rPr lang="ru-RU" sz="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электрон </a:t>
            </a:r>
            <a:r>
              <a:rPr lang="ru-RU" sz="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тизимни</a:t>
            </a:r>
            <a:r>
              <a:rPr lang="ru-RU" sz="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жорий</a:t>
            </a:r>
            <a:r>
              <a:rPr lang="ru-RU" sz="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этиш</a:t>
            </a:r>
            <a:r>
              <a:rPr lang="ru-RU" sz="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sz="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чоралари</a:t>
            </a:r>
            <a:r>
              <a:rPr lang="ru-RU" sz="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тўғрисида</a:t>
            </a:r>
            <a:endParaRPr lang="ru-RU" sz="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defTabSz="793608" fontAlgn="auto">
              <a:spcBef>
                <a:spcPts val="0"/>
              </a:spcBef>
              <a:spcAft>
                <a:spcPts val="0"/>
              </a:spcAft>
              <a:defRPr/>
            </a:pPr>
            <a:endParaRPr lang="uz-Cyrl-UZ" sz="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defTabSz="79360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z-Cyrl-UZ" sz="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</a:t>
            </a:r>
            <a:r>
              <a:rPr lang="uz-Cyrl-UZ" sz="3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Ягона </a:t>
            </a:r>
            <a:r>
              <a:rPr lang="uz-Cyrl-UZ" sz="3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электрон </a:t>
            </a:r>
            <a:r>
              <a:rPr lang="uz-Cyrl-UZ" sz="3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тизимни жорий </a:t>
            </a:r>
            <a:r>
              <a:rPr lang="uz-Cyrl-UZ" sz="3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этиш ва узлуксиз ишлашини таъминлаш, норматив-ҳуқуқий ҳужжатлар лойиҳаларини ишлаб чиқиш ва келишиш (виза қўйиш) жараёнини зарурий шаффофлигини таъминлаш ва тезлаштириш мақсадида Вазирлар Маҳкамасига </a:t>
            </a:r>
            <a:r>
              <a:rPr lang="uz-Cyrl-UZ" sz="35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қарор қилади</a:t>
            </a:r>
            <a:r>
              <a:rPr lang="uz-Cyrl-UZ" sz="3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uz-Cyrl-UZ" sz="3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defTabSz="793608" fontAlgn="auto">
              <a:spcBef>
                <a:spcPts val="0"/>
              </a:spcBef>
              <a:spcAft>
                <a:spcPts val="0"/>
              </a:spcAft>
              <a:defRPr/>
            </a:pPr>
            <a:endParaRPr lang="uz-Cyrl-UZ" sz="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defTabSz="793608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1047</TotalTime>
  <Words>507</Words>
  <Application>Microsoft Office PowerPoint</Application>
  <PresentationFormat>A3 (297x420 мм)</PresentationFormat>
  <Paragraphs>112</Paragraphs>
  <Slides>1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7" baseType="lpstr">
      <vt:lpstr>Calibri</vt:lpstr>
      <vt:lpstr>Arial</vt:lpstr>
      <vt:lpstr>Calibri Light</vt:lpstr>
      <vt:lpstr>Times New Roman</vt:lpstr>
      <vt:lpstr>Agency FB</vt:lpstr>
      <vt:lpstr>Тема Office</vt:lpstr>
      <vt:lpstr>Слайд 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Умаров Исроил Абдувахобович</dc:creator>
  <cp:lastModifiedBy>Axmedov</cp:lastModifiedBy>
  <cp:revision>66</cp:revision>
  <cp:lastPrinted>2019-04-03T10:56:51Z</cp:lastPrinted>
  <dcterms:created xsi:type="dcterms:W3CDTF">2019-03-17T13:41:14Z</dcterms:created>
  <dcterms:modified xsi:type="dcterms:W3CDTF">2019-04-11T05:03:37Z</dcterms:modified>
</cp:coreProperties>
</file>